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986" autoAdjust="0"/>
    <p:restoredTop sz="94660"/>
  </p:normalViewPr>
  <p:slideViewPr>
    <p:cSldViewPr snapToGrid="0">
      <p:cViewPr varScale="1">
        <p:scale>
          <a:sx n="54" d="100"/>
          <a:sy n="54" d="100"/>
        </p:scale>
        <p:origin x="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A406E2F-1254-49CB-BDA5-8F3444B04D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654C3BC3-9758-4E94-BD2C-5ECFD7D15A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7ECD785-DB3C-4E22-A18E-501AA4732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3A348-4BA4-4A91-AB16-4FC63104C016}" type="datetimeFigureOut">
              <a:rPr lang="he-IL" smtClean="0"/>
              <a:t>ו'/תשרי/תשפ"ו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8BD1534D-1068-4AB0-9725-E8FC20683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09043FB-C1D7-4EE0-A379-655CE5A20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5159-F6F5-48EE-B1BB-5A8160126D3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152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5C2E036-3A04-4C8D-913D-4A1B04CEA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56CF80C9-23B8-4F69-9FFE-056184D479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8471AAE-D1AC-4E86-A807-84192317B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3A348-4BA4-4A91-AB16-4FC63104C016}" type="datetimeFigureOut">
              <a:rPr lang="he-IL" smtClean="0"/>
              <a:t>ו'/תשרי/תשפ"ו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6AA29C2-AC5B-49D4-AFB4-635D87D49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F8F5735-A091-4323-A279-2C972AE61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5159-F6F5-48EE-B1BB-5A8160126D3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2320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B9873A0C-4288-4B41-BB94-11931D8B48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7F1CD175-2D23-49E9-9180-E3A1D185B9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35F6127-8A12-478E-B998-FCB03873A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3A348-4BA4-4A91-AB16-4FC63104C016}" type="datetimeFigureOut">
              <a:rPr lang="he-IL" smtClean="0"/>
              <a:t>ו'/תשרי/תשפ"ו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39C35DB-2F37-4CEE-B8C9-92DDC5B54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B8C8993-EAE6-4AD9-B596-F6E381C40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5159-F6F5-48EE-B1BB-5A8160126D3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6784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F6BA58E-35F5-44FC-ADB2-7ABF6CD18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0F5E7A33-17F5-496B-8188-1739B0506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FB54573E-3D08-4BCD-8D47-D9D415B1B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3A348-4BA4-4A91-AB16-4FC63104C016}" type="datetimeFigureOut">
              <a:rPr lang="he-IL" smtClean="0"/>
              <a:t>ו'/תשרי/תשפ"ו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98CBFFAF-89AA-43D7-9753-E8B1071FF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BA95A03-B310-4176-A683-1C3D27FFC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5159-F6F5-48EE-B1BB-5A8160126D3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5471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C85026C-CD73-43AA-9EC5-26EEBE37E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C412786F-862C-493E-B6A3-DD4CF6475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A5F4BF4-064B-4574-B8E7-02681E41D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3A348-4BA4-4A91-AB16-4FC63104C016}" type="datetimeFigureOut">
              <a:rPr lang="he-IL" smtClean="0"/>
              <a:t>ו'/תשרי/תשפ"ו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381D08B-4437-4EDE-BF1E-013AF57EE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373167E-4AA7-4898-BC68-58E47C778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5159-F6F5-48EE-B1BB-5A8160126D3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4825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3F43B7A-7C5D-4364-9582-5337A3553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80267AC-6967-4DEB-9E40-9FE9784A9D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86642CE4-FE71-45BE-87D2-5DC3C66C8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D7645D43-AB77-4FA0-A42D-DF9B01F7D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3A348-4BA4-4A91-AB16-4FC63104C016}" type="datetimeFigureOut">
              <a:rPr lang="he-IL" smtClean="0"/>
              <a:t>ו'/תשרי/תשפ"ו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1C18E2F0-C6F7-4943-8F77-F5CAE3C9B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BC009BB0-24F2-4591-B501-46B0824FF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5159-F6F5-48EE-B1BB-5A8160126D3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20897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1C748D1-7E74-4F94-A862-32DC3646C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DE6580A7-5FA2-4F26-A3BE-DB77FE89A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2B540CAB-BFFD-44EF-BDF0-B6B3E6E131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DB736508-CC5C-43E8-9F39-961A3D86C1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8F766F31-C34F-4FCE-9A06-B30BA04211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487B6ACA-96EE-4AA1-A187-B3346BBD8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3A348-4BA4-4A91-AB16-4FC63104C016}" type="datetimeFigureOut">
              <a:rPr lang="he-IL" smtClean="0"/>
              <a:t>ו'/תשרי/תשפ"ו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150CFD8F-A8EF-4966-9B3F-253283C70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4BF9DCE8-7A11-44C1-9824-7C48C004C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5159-F6F5-48EE-B1BB-5A8160126D3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6647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AF18AC5-EF7A-4D03-8137-2FB3280D2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11088BB6-97D9-4391-B1A1-33006554E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3A348-4BA4-4A91-AB16-4FC63104C016}" type="datetimeFigureOut">
              <a:rPr lang="he-IL" smtClean="0"/>
              <a:t>ו'/תשרי/תשפ"ו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A6D2D49C-AEC1-4850-98CE-66AC60EDD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2A6AE82A-A09F-4D2B-B459-FF6BAF28C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5159-F6F5-48EE-B1BB-5A8160126D3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64221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9C6A4C7A-40F7-4EEB-8DF8-2381FE216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3A348-4BA4-4A91-AB16-4FC63104C016}" type="datetimeFigureOut">
              <a:rPr lang="he-IL" smtClean="0"/>
              <a:t>ו'/תשרי/תשפ"ו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5B036BA4-92B7-4A63-8B56-F883CC4E2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4B11B205-B98F-4E25-B9F7-3D475F2D3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5159-F6F5-48EE-B1BB-5A8160126D3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07733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7EFC23C-6FAE-42F7-929F-E69EEDD0F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5E8DEC5-3A72-4B14-9C94-4CEE23B56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AC4801B1-0600-42B7-8A1B-091EF926FB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63FF7671-8986-425E-8BA8-FB1743F0B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3A348-4BA4-4A91-AB16-4FC63104C016}" type="datetimeFigureOut">
              <a:rPr lang="he-IL" smtClean="0"/>
              <a:t>ו'/תשרי/תשפ"ו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BD426C3F-BA2A-4930-AF36-56B66FB88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F04275A3-DD9C-48E6-98F6-45B2EA634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5159-F6F5-48EE-B1BB-5A8160126D3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40124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C4CC265-4CF6-4E0D-A47C-EC9969693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BD1594DF-95C1-4052-9AEC-407E0A5C61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0461C867-7F7E-4D32-9375-A683A365D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F352D7E4-6332-4875-817C-2BBFD018C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3A348-4BA4-4A91-AB16-4FC63104C016}" type="datetimeFigureOut">
              <a:rPr lang="he-IL" smtClean="0"/>
              <a:t>ו'/תשרי/תשפ"ו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8E97A9DC-734D-40B0-B80D-DB16DD59C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980481D8-97E2-4978-9080-FEC5DC73C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5159-F6F5-48EE-B1BB-5A8160126D3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65130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D9E3FE4F-B311-4499-9C21-91F4768E0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5817DBC4-54E8-4D37-A2A1-C05E0CF0B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FE31896E-E575-45D7-BE6F-F739B88880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3A348-4BA4-4A91-AB16-4FC63104C016}" type="datetimeFigureOut">
              <a:rPr lang="he-IL" smtClean="0"/>
              <a:t>ו'/תשרי/תשפ"ו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CE2C206-3D78-4D6F-9590-9204992EF1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DD44B57-40A9-4FD0-A451-C98FC3E3CD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B5159-F6F5-48EE-B1BB-5A8160126D3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3652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3804180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מסך רחב</PresentationFormat>
  <Paragraphs>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Asus</dc:creator>
  <cp:lastModifiedBy>Asus</cp:lastModifiedBy>
  <cp:revision>1</cp:revision>
  <dcterms:created xsi:type="dcterms:W3CDTF">2025-09-28T10:24:11Z</dcterms:created>
  <dcterms:modified xsi:type="dcterms:W3CDTF">2025-09-28T10:32:10Z</dcterms:modified>
</cp:coreProperties>
</file>