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 id="2147483650" r:id="rId2"/>
  </p:sldMasterIdLst>
  <p:notesMasterIdLst>
    <p:notesMasterId r:id="rId16"/>
  </p:notesMasterIdLst>
  <p:sldIdLst>
    <p:sldId id="256" r:id="rId3"/>
    <p:sldId id="257" r:id="rId4"/>
    <p:sldId id="259" r:id="rId5"/>
    <p:sldId id="258" r:id="rId6"/>
    <p:sldId id="261" r:id="rId7"/>
    <p:sldId id="384" r:id="rId8"/>
    <p:sldId id="385" r:id="rId9"/>
    <p:sldId id="403" r:id="rId10"/>
    <p:sldId id="263" r:id="rId11"/>
    <p:sldId id="262" r:id="rId12"/>
    <p:sldId id="264" r:id="rId13"/>
    <p:sldId id="266" r:id="rId14"/>
    <p:sldId id="267" r:id="rId15"/>
  </p:sldIdLst>
  <p:sldSz cx="9144000" cy="5143500" type="screen16x9"/>
  <p:notesSz cx="5143500" cy="9144000"/>
  <p:embeddedFontLst>
    <p:embeddedFont>
      <p:font typeface="Assistant" panose="020B0604020202020204" charset="-79"/>
      <p:regular r:id="rId17"/>
      <p:bold r:id="rId18"/>
    </p:embeddedFont>
    <p:embeddedFont>
      <p:font typeface="Calibri" panose="020F0502020204030204" pitchFamily="34" charset="0"/>
      <p:regular r:id="rId19"/>
      <p:bold r:id="rId20"/>
      <p:italic r:id="rId21"/>
      <p:boldItalic r:id="rId22"/>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23" roundtripDataSignature="AMtx7mgR6WOYkCa9Cv9qysuBydTuAfSnmg=="/>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5287" autoAdjust="0"/>
  </p:normalViewPr>
  <p:slideViewPr>
    <p:cSldViewPr snapToGrid="0">
      <p:cViewPr varScale="1">
        <p:scale>
          <a:sx n="78" d="100"/>
          <a:sy n="78" d="100"/>
        </p:scale>
        <p:origin x="940" y="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font" Target="fonts/font2.fntdata"/><Relationship Id="rId26" Type="http://schemas.openxmlformats.org/officeDocument/2006/relationships/theme" Target="theme/theme1.xml"/><Relationship Id="rId3" Type="http://schemas.openxmlformats.org/officeDocument/2006/relationships/slide" Target="slides/slide1.xml"/><Relationship Id="rId21" Type="http://schemas.openxmlformats.org/officeDocument/2006/relationships/font" Target="fonts/font5.fntdata"/><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font" Target="fonts/font1.fntdata"/><Relationship Id="rId25"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notesMaster" Target="notesMasters/notesMaster1.xml"/><Relationship Id="rId20"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customschemas.google.com/relationships/presentationmetadata" Target="metadata"/><Relationship Id="rId10" Type="http://schemas.openxmlformats.org/officeDocument/2006/relationships/slide" Target="slides/slide8.xml"/><Relationship Id="rId19" Type="http://schemas.openxmlformats.org/officeDocument/2006/relationships/font" Target="fonts/font3.fntdata"/><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font" Target="fonts/font6.fntdata"/><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
        <p:cNvGrpSpPr/>
        <p:nvPr/>
      </p:nvGrpSpPr>
      <p:grpSpPr>
        <a:xfrm>
          <a:off x="0" y="0"/>
          <a:ext cx="0" cy="0"/>
          <a:chOff x="0" y="0"/>
          <a:chExt cx="0" cy="0"/>
        </a:xfrm>
      </p:grpSpPr>
      <p:sp>
        <p:nvSpPr>
          <p:cNvPr id="12" name="Google Shape;12;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 name="Google Shape;13;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endParaRPr lang="he-IL" dirty="0"/>
          </a:p>
          <a:p>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endParaRPr lang="he-IL" sz="1200" b="0" i="0" u="none" strike="noStrike" cap="none" dirty="0">
              <a:solidFill>
                <a:schemeClr val="dk1"/>
              </a:solidFill>
              <a:effectLst/>
              <a:latin typeface="Calibri"/>
              <a:ea typeface="Calibri"/>
              <a:cs typeface="Calibri"/>
              <a:sym typeface="Calibri"/>
            </a:endParaRPr>
          </a:p>
          <a:p>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r>
              <a:rPr lang="he-IL" sz="1200" b="0" i="0" u="none" strike="noStrike" cap="none" dirty="0">
                <a:solidFill>
                  <a:schemeClr val="dk1"/>
                </a:solidFill>
                <a:effectLst/>
                <a:latin typeface="Calibri"/>
                <a:ea typeface="Calibri"/>
                <a:cs typeface="Calibri"/>
                <a:sym typeface="Calibri"/>
              </a:rPr>
              <a:t> הוא מודל המייצג</a:t>
            </a:r>
            <a:r>
              <a:rPr lang="en-US" sz="1200" b="0" i="0" u="none" strike="noStrike" cap="none" dirty="0">
                <a:solidFill>
                  <a:schemeClr val="dk1"/>
                </a:solidFill>
                <a:effectLst/>
                <a:latin typeface="Calibri"/>
                <a:ea typeface="Calibri"/>
                <a:cs typeface="Calibri"/>
                <a:sym typeface="Calibri"/>
              </a:rPr>
              <a:t>HOPE </a:t>
            </a:r>
            <a:r>
              <a:rPr lang="he-IL" sz="1200" b="0" i="0" u="none" strike="noStrike" cap="none" dirty="0">
                <a:solidFill>
                  <a:schemeClr val="dk1"/>
                </a:solidFill>
                <a:effectLst/>
                <a:latin typeface="Calibri"/>
                <a:ea typeface="Calibri"/>
                <a:cs typeface="Calibri"/>
                <a:sym typeface="Calibri"/>
              </a:rPr>
              <a:t>  במפגש נחשף למודל שפותח ע"י פורום </a:t>
            </a:r>
            <a:r>
              <a:rPr lang="he-IL" sz="1200" b="0" i="0" u="none" strike="noStrike" cap="none" dirty="0" err="1">
                <a:solidFill>
                  <a:schemeClr val="dk1"/>
                </a:solidFill>
                <a:effectLst/>
                <a:latin typeface="Calibri"/>
                <a:ea typeface="Calibri"/>
                <a:cs typeface="Calibri"/>
                <a:sym typeface="Calibri"/>
              </a:rPr>
              <a:t>הזכרון</a:t>
            </a:r>
            <a:r>
              <a:rPr lang="he-IL" sz="1200" b="0" i="0" u="none" strike="noStrike" cap="none" dirty="0">
                <a:solidFill>
                  <a:schemeClr val="dk1"/>
                </a:solidFill>
                <a:effectLst/>
                <a:latin typeface="Calibri"/>
                <a:ea typeface="Calibri"/>
                <a:cs typeface="Calibri"/>
                <a:sym typeface="Calibri"/>
              </a:rPr>
              <a:t> הלאומי. המודל מהווה כלי עבודה מעשי שיעזור לנו לחזק את קומת החוסן בבית החינוך שלנו. המודל כיוון ודרך להסתכל על הלמידה והעשייה של ימי התקומה דרך עדשה חינוכית מיטיבה, ומציע התבוננות דרך תקווה וחיזוק החוסן האישי, הלאומי והבית ספרי בחמ"ד.</a:t>
            </a:r>
            <a:endParaRPr lang="en-US" sz="1200" b="0" i="0" u="none" strike="noStrike" cap="none" dirty="0">
              <a:solidFill>
                <a:schemeClr val="dk1"/>
              </a:solidFill>
              <a:effectLst/>
              <a:latin typeface="Calibri"/>
              <a:ea typeface="Calibri"/>
              <a:cs typeface="Calibri"/>
              <a:sym typeface="Calibri"/>
            </a:endParaRPr>
          </a:p>
        </p:txBody>
      </p:sp>
      <p:sp>
        <p:nvSpPr>
          <p:cNvPr id="14" name="Google Shape;14;p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
        <p:cNvGrpSpPr/>
        <p:nvPr/>
      </p:nvGrpSpPr>
      <p:grpSpPr>
        <a:xfrm>
          <a:off x="0" y="0"/>
          <a:ext cx="0" cy="0"/>
          <a:chOff x="0" y="0"/>
          <a:chExt cx="0" cy="0"/>
        </a:xfrm>
      </p:grpSpPr>
      <p:sp>
        <p:nvSpPr>
          <p:cNvPr id="25" name="Google Shape;25;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6" name="Google Shape;26;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he-IL" sz="1200" b="0" i="0" u="none" strike="noStrike" cap="none" dirty="0">
                <a:solidFill>
                  <a:schemeClr val="dk1"/>
                </a:solidFill>
                <a:effectLst/>
                <a:latin typeface="Calibri"/>
                <a:ea typeface="Calibri"/>
                <a:cs typeface="Calibri"/>
                <a:sym typeface="Calibri"/>
              </a:rPr>
              <a:t>נקודת המוצא שלנו היא המשפט העמוק 'אין שלם מלב שבור'. לאה גולדברג מציגה תובנה חשובה על ההתמודדות עם שברים בחיים. ההכרה בכאב, בשבר, היא לא חולשה, אלא הצעד הראשון בדרך לבניית חוסן אמיתי. אנחנו לא מנסים להעלים את השבר, אלא להבין איך מתוכו אפשר לצמוח. זהו הבסיס שממנו נצא לדרך העיבוד, השיתוף והלמידה.</a:t>
            </a:r>
            <a:endParaRPr lang="en-US" sz="1200" b="0" i="0" u="none" strike="noStrike" cap="none" dirty="0">
              <a:solidFill>
                <a:schemeClr val="dk1"/>
              </a:solidFill>
              <a:effectLst/>
              <a:latin typeface="Calibri"/>
              <a:ea typeface="Calibri"/>
              <a:cs typeface="Calibri"/>
              <a:sym typeface="Calibri"/>
            </a:endParaRPr>
          </a:p>
          <a:p>
            <a:pPr marL="0" lvl="0" indent="0" algn="r" rtl="0">
              <a:spcBef>
                <a:spcPts val="0"/>
              </a:spcBef>
              <a:spcAft>
                <a:spcPts val="0"/>
              </a:spcAft>
              <a:buNone/>
            </a:pPr>
            <a:endParaRPr dirty="0"/>
          </a:p>
        </p:txBody>
      </p:sp>
      <p:sp>
        <p:nvSpPr>
          <p:cNvPr id="27" name="Google Shape;27;p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
        <p:cNvGrpSpPr/>
        <p:nvPr/>
      </p:nvGrpSpPr>
      <p:grpSpPr>
        <a:xfrm>
          <a:off x="0" y="0"/>
          <a:ext cx="0" cy="0"/>
          <a:chOff x="0" y="0"/>
          <a:chExt cx="0" cy="0"/>
        </a:xfrm>
      </p:grpSpPr>
      <p:sp>
        <p:nvSpPr>
          <p:cNvPr id="55" name="Google Shape;55;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6" name="Google Shape;56;p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r>
              <a:rPr lang="he-IL" dirty="0"/>
              <a:t>מהו חוסן נפשי? חשוב להבין שחוסן הוא אינו תכונה מולדת, אלא </a:t>
            </a:r>
            <a:r>
              <a:rPr lang="he-IL" dirty="0" err="1"/>
              <a:t>כח</a:t>
            </a:r>
            <a:r>
              <a:rPr lang="he-IL" dirty="0"/>
              <a:t> ומיומנות שאפשר ללמוד , להתפתח בו ולפתח אותו. זהו שילוב של מחשבות, התנהגויות ופעולות שמאפשר לנו להתגמש אל מול משברים, להתאושש מהם ולצמוח. הוא מאפשר לנו לפתח כלים ומיומנויות חדשות כדי להתמודד עם אתגרי החיים. </a:t>
            </a:r>
            <a:endParaRPr dirty="0"/>
          </a:p>
        </p:txBody>
      </p:sp>
      <p:sp>
        <p:nvSpPr>
          <p:cNvPr id="57" name="Google Shape;57;p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
        <p:cNvGrpSpPr/>
        <p:nvPr/>
      </p:nvGrpSpPr>
      <p:grpSpPr>
        <a:xfrm>
          <a:off x="0" y="0"/>
          <a:ext cx="0" cy="0"/>
          <a:chOff x="0" y="0"/>
          <a:chExt cx="0" cy="0"/>
        </a:xfrm>
      </p:grpSpPr>
      <p:sp>
        <p:nvSpPr>
          <p:cNvPr id="36" name="Google Shape;36;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7" name="Google Shape;37;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38" name="Google Shape;38;p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Google Shape;105;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6" name="Google Shape;106;p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r>
              <a:rPr lang="he-IL" sz="1200" b="0" i="0" u="none" strike="noStrike" cap="none" dirty="0" err="1">
                <a:solidFill>
                  <a:schemeClr val="dk1"/>
                </a:solidFill>
                <a:effectLst/>
                <a:latin typeface="Calibri"/>
                <a:ea typeface="Calibri"/>
                <a:cs typeface="Calibri"/>
                <a:sym typeface="Calibri"/>
              </a:rPr>
              <a:t>המימד</a:t>
            </a:r>
            <a:r>
              <a:rPr lang="he-IL" sz="1200" b="0" i="0" u="none" strike="noStrike" cap="none" dirty="0">
                <a:solidFill>
                  <a:schemeClr val="dk1"/>
                </a:solidFill>
                <a:effectLst/>
                <a:latin typeface="Calibri"/>
                <a:ea typeface="Calibri"/>
                <a:cs typeface="Calibri"/>
                <a:sym typeface="Calibri"/>
              </a:rPr>
              <a:t> הראשון במודל מתמקד באופן שבו אנחנו מארגנים את חווית הזמן עבור התלמידים. נרצה לוודא שהפעילויות שנעביר יצרו רצף משמעותי בין העבר, ההווה והעתיד. נחשוב איך כל שיעור או מפגש יוכל להתייחס לשורשים ולזהות של התלמידים, לעגן אותם במציאות הנוכחית ולתת להם תקווה ואופק לעתיד. השיעורים שנעביר אינם בבחינת לימוד היסטוריה, אלא מטרתם היא חיבור  התלמידים לסיפור שלהם, להווה שלהם ולחלומות שלהם. הממד הזה עוזר לנו לבנות חוסן על ידי יצירת עוגנים של משמעות וחיבור. </a:t>
            </a:r>
            <a:endParaRPr lang="en-US" sz="1200" b="0" i="0" u="none" strike="noStrike" cap="none" dirty="0">
              <a:solidFill>
                <a:schemeClr val="dk1"/>
              </a:solidFill>
              <a:effectLst/>
              <a:latin typeface="Calibri"/>
              <a:ea typeface="Calibri"/>
              <a:cs typeface="Calibri"/>
              <a:sym typeface="Calibri"/>
            </a:endParaRPr>
          </a:p>
          <a:p>
            <a:pPr marL="0" lvl="0" indent="0" algn="r" rtl="0">
              <a:spcBef>
                <a:spcPts val="0"/>
              </a:spcBef>
              <a:spcAft>
                <a:spcPts val="0"/>
              </a:spcAft>
              <a:buNone/>
            </a:pPr>
            <a:endParaRPr dirty="0"/>
          </a:p>
        </p:txBody>
      </p:sp>
      <p:sp>
        <p:nvSpPr>
          <p:cNvPr id="107" name="Google Shape;107;p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5</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algn="r"/>
            <a:r>
              <a:rPr lang="he-IL" dirty="0"/>
              <a:t>בשקף זה נעסוק באופן הנכון לגעת בכאב, מה גם שהוא עדיין טרי, ועדיין נמצא בעיצומה של מלחמה.</a:t>
            </a:r>
          </a:p>
          <a:p>
            <a:pPr algn="r"/>
            <a:r>
              <a:rPr lang="he-IL" dirty="0"/>
              <a:t>מתן פרספקטיבה וחיבור לתחושת הרציפות וההקשר נותנת הקשר רחב למאורע כואב או לתקופת זמן כואבת, ומאפשרת הבנה שמדובר בשלב של התפתחות  </a:t>
            </a:r>
          </a:p>
        </p:txBody>
      </p:sp>
      <p:sp>
        <p:nvSpPr>
          <p:cNvPr id="4" name="מציין מיקום של מספר שקופית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6</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80213820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algn="r"/>
            <a:r>
              <a:rPr lang="he-IL" dirty="0"/>
              <a:t>המודל הוא כלי עבודה פרקטי שמסייע לנו לבחון את נוכחותם של ארבעה ממדי חוסן בכל פעילות חינוכית. כל אות במילה במודל מייצגת ממד חשוב: לעבר, למערכת החינוך בחמ"ד ולכיתה שלנו, להווה ולעתיד. ראשית, נתחבר לשורשים ולסיפור האישי, שנית ניצור סדר ותחושת שליטה, ולאחר מכן נתמקד בעשייה בהווה .לבסוף נצא עם עשייה או תובנה ונבנה אופק של תקווה. למעשה זהו מודל שבו נעזר ולפיו נעבוד בכל שיעור שיעסוק בחוסן לאומי בעקבות ימי התקומה של עם ישראל. זהו מודל ואינו מהווה תחליף לתוכן.</a:t>
            </a:r>
          </a:p>
        </p:txBody>
      </p:sp>
      <p:sp>
        <p:nvSpPr>
          <p:cNvPr id="4" name="מציין מיקום של מספר שקופית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7</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16840200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p:cNvGrpSpPr/>
        <p:nvPr/>
      </p:nvGrpSpPr>
      <p:grpSpPr>
        <a:xfrm>
          <a:off x="0" y="0"/>
          <a:ext cx="0" cy="0"/>
          <a:chOff x="0" y="0"/>
          <a:chExt cx="0" cy="0"/>
        </a:xfrm>
      </p:grpSpPr>
      <p:sp>
        <p:nvSpPr>
          <p:cNvPr id="163" name="Google Shape;163;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4" name="Google Shape;164;p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he-IL" dirty="0"/>
              <a:t>כאן אנחנו מגיעים לנקודה קריטית: תפקידנו כמחנכים אינו לטפל בטראומה. כמחנכים, המטרה שלנו היא ליצור מרחב בטוח ומשמעותי שיאפשר לתלמידים לחבר מחדש את ה'שברים' שלהם. נוכחות המודל בפעילות היומיומית היא המפתח לריפוי. </a:t>
            </a:r>
            <a:endParaRPr dirty="0"/>
          </a:p>
        </p:txBody>
      </p:sp>
      <p:sp>
        <p:nvSpPr>
          <p:cNvPr id="165" name="Google Shape;165;p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9</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Google Shape;135;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6" name="Google Shape;136;p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r>
              <a:rPr lang="he-IL" dirty="0"/>
              <a:t>אחרי שהבנו איך לארגן את חווית הזמן, הממד השני שואל מה מצב 'מחסנית החוסן' של התלמידים. נבחן את ההשפעה המצטברת של הפעילות על המשאבים הפנימיים של התלמידים. כל שיעור, טקס או שיחה צריכים להגביר את תחושת המסוגלות של התלמיד ולחזק את המשאבים הפנימיים והחיצוניים של התלמיד. המטרה היא שהתלמיד יצא מהמפגש עם תחושה מוגברת של 'אני יכול'. זה מוביל אותנו להבנה עמוקה יותר של תפקידנו כמחנכים.</a:t>
            </a:r>
            <a:endParaRPr dirty="0"/>
          </a:p>
        </p:txBody>
      </p:sp>
      <p:sp>
        <p:nvSpPr>
          <p:cNvPr id="137" name="Google Shape;137;p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10</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6"/>
        <p:cNvGrpSpPr/>
        <p:nvPr/>
      </p:nvGrpSpPr>
      <p:grpSpPr>
        <a:xfrm>
          <a:off x="0" y="0"/>
          <a:ext cx="0" cy="0"/>
          <a:chOff x="0" y="0"/>
          <a:chExt cx="0" cy="0"/>
        </a:xfrm>
      </p:grpSpPr>
      <p:sp>
        <p:nvSpPr>
          <p:cNvPr id="177" name="Google Shape;177;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8" name="Google Shape;178;p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r>
              <a:rPr lang="he-IL" dirty="0"/>
              <a:t>אז איך כל זה נראה בפועל?</a:t>
            </a:r>
          </a:p>
          <a:p>
            <a:pPr marL="0" lvl="0" indent="0" algn="r" rtl="0">
              <a:spcBef>
                <a:spcPts val="0"/>
              </a:spcBef>
              <a:spcAft>
                <a:spcPts val="0"/>
              </a:spcAft>
              <a:buNone/>
            </a:pPr>
            <a:r>
              <a:rPr lang="he-IL" dirty="0"/>
              <a:t>בשיעור, אנחנו יכולים לשלב סיפורי גבורה מהעבר ולנהל שיח רגשי על תחושות בהווה. </a:t>
            </a:r>
          </a:p>
          <a:p>
            <a:pPr marL="0" lvl="0" indent="0" algn="r" rtl="0">
              <a:spcBef>
                <a:spcPts val="0"/>
              </a:spcBef>
              <a:spcAft>
                <a:spcPts val="0"/>
              </a:spcAft>
              <a:buNone/>
            </a:pPr>
            <a:r>
              <a:rPr lang="he-IL" dirty="0"/>
              <a:t>בטקס, ניצור רצף משמעותי בין זיכרון לתקומה ואופק עתידי. </a:t>
            </a:r>
          </a:p>
          <a:p>
            <a:pPr marL="0" lvl="0" indent="0" algn="r" rtl="0">
              <a:spcBef>
                <a:spcPts val="0"/>
              </a:spcBef>
              <a:spcAft>
                <a:spcPts val="0"/>
              </a:spcAft>
              <a:buNone/>
            </a:pPr>
            <a:r>
              <a:rPr lang="he-IL" dirty="0"/>
              <a:t>בשיחה אישית, נתמקד בזיהוי וחיזוק נקודות הכוח והמשענת של התלמיד. </a:t>
            </a:r>
          </a:p>
          <a:p>
            <a:pPr marL="0" lvl="0" indent="0" algn="r" rtl="0">
              <a:spcBef>
                <a:spcPts val="0"/>
              </a:spcBef>
              <a:spcAft>
                <a:spcPts val="0"/>
              </a:spcAft>
              <a:buNone/>
            </a:pPr>
            <a:r>
              <a:rPr lang="he-IL" dirty="0"/>
              <a:t>המודל נותן לנו מסגרת ברורה איך לשלב את ממדי החוסן בכל פעולה חינוכית. </a:t>
            </a:r>
          </a:p>
          <a:p>
            <a:pPr marL="0" lvl="0" indent="0" algn="r" rtl="0">
              <a:spcBef>
                <a:spcPts val="0"/>
              </a:spcBef>
              <a:spcAft>
                <a:spcPts val="0"/>
              </a:spcAft>
              <a:buNone/>
            </a:pPr>
            <a:endParaRPr dirty="0"/>
          </a:p>
        </p:txBody>
      </p:sp>
      <p:sp>
        <p:nvSpPr>
          <p:cNvPr id="179" name="Google Shape;179;p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11</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9"/>
        <p:cNvGrpSpPr/>
        <p:nvPr/>
      </p:nvGrpSpPr>
      <p:grpSpPr>
        <a:xfrm>
          <a:off x="0" y="0"/>
          <a:ext cx="0" cy="0"/>
          <a:chOff x="0" y="0"/>
          <a:chExt cx="0" cy="0"/>
        </a:xfrm>
      </p:grpSpPr>
      <p:sp>
        <p:nvSpPr>
          <p:cNvPr id="230" name="Google Shape;230;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31" name="Google Shape;231;p1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r>
              <a:rPr lang="he-IL" dirty="0"/>
              <a:t>המסר המרכזי הוא שהחוסן של התלמידים שלנו מתחיל בחוסן שלנו, המורים. המודל נותן מצפן שמנחה אותנו בעשייה החינוכית היומיומית. הוא מזכיר לנו שאנחנו בית חינוך כמשפחה, וביחד אנחנו בונים עתיד בטוח יותר. זהו תהליך משותף, שבו כל אחד מאיתנו הוא חלק חיוני בבניית קומת החוסן הזו. אנחנו מאמינים שבכוחנו להאיר את הדרך, כי דרך מסלול אור שלנו, התלמידים יראו אור. </a:t>
            </a:r>
            <a:endParaRPr dirty="0"/>
          </a:p>
        </p:txBody>
      </p:sp>
      <p:sp>
        <p:nvSpPr>
          <p:cNvPr id="232" name="Google Shape;232;p1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12</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4"/>
        <p:cNvGrpSpPr/>
        <p:nvPr/>
      </p:nvGrpSpPr>
      <p:grpSpPr>
        <a:xfrm>
          <a:off x="0" y="0"/>
          <a:ext cx="0" cy="0"/>
          <a:chOff x="0" y="0"/>
          <a:chExt cx="0" cy="0"/>
        </a:xfrm>
      </p:grpSpPr>
      <p:sp>
        <p:nvSpPr>
          <p:cNvPr id="245" name="Google Shape;245;p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46" name="Google Shape;246;p1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247" name="Google Shape;247;p1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13</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DEFAULT">
  <p:cSld name="DEFAULT">
    <p:bg>
      <p:bgPr>
        <a:solidFill>
          <a:schemeClr val="lt1"/>
        </a:solidFill>
        <a:effectLst/>
      </p:bgPr>
    </p:bg>
    <p:spTree>
      <p:nvGrpSpPr>
        <p:cNvPr id="1" name="Shape 10"/>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42900" y="1065212"/>
            <a:ext cx="3886200" cy="735013"/>
          </a:xfrm>
        </p:spPr>
        <p:txBody>
          <a:bodyPr/>
          <a:lstStyle/>
          <a:p>
            <a:r>
              <a:rPr lang="en-US"/>
              <a:t>Click to edit Master title style</a:t>
            </a:r>
          </a:p>
        </p:txBody>
      </p:sp>
      <p:sp>
        <p:nvSpPr>
          <p:cNvPr id="3" name="Subtitle 2"/>
          <p:cNvSpPr>
            <a:spLocks noGrp="1"/>
          </p:cNvSpPr>
          <p:nvPr>
            <p:ph type="subTitle" idx="1"/>
          </p:nvPr>
        </p:nvSpPr>
        <p:spPr>
          <a:xfrm>
            <a:off x="685800" y="1943100"/>
            <a:ext cx="3200400" cy="876300"/>
          </a:xfrm>
        </p:spPr>
        <p:txBody>
          <a:bodyPr/>
          <a:lstStyle>
            <a:lvl1pPr marL="0" indent="0" algn="ctr">
              <a:buNone/>
              <a:defRPr>
                <a:solidFill>
                  <a:schemeClr val="tx1">
                    <a:tint val="75000"/>
                  </a:schemeClr>
                </a:solidFill>
              </a:defRPr>
            </a:lvl1pPr>
            <a:lvl2pPr marL="228611" indent="0" algn="ctr">
              <a:buNone/>
              <a:defRPr>
                <a:solidFill>
                  <a:schemeClr val="tx1">
                    <a:tint val="75000"/>
                  </a:schemeClr>
                </a:solidFill>
              </a:defRPr>
            </a:lvl2pPr>
            <a:lvl3pPr marL="457223" indent="0" algn="ctr">
              <a:buNone/>
              <a:defRPr>
                <a:solidFill>
                  <a:schemeClr val="tx1">
                    <a:tint val="75000"/>
                  </a:schemeClr>
                </a:solidFill>
              </a:defRPr>
            </a:lvl3pPr>
            <a:lvl4pPr marL="685835" indent="0" algn="ctr">
              <a:buNone/>
              <a:defRPr>
                <a:solidFill>
                  <a:schemeClr val="tx1">
                    <a:tint val="75000"/>
                  </a:schemeClr>
                </a:solidFill>
              </a:defRPr>
            </a:lvl4pPr>
            <a:lvl5pPr marL="914446" indent="0" algn="ctr">
              <a:buNone/>
              <a:defRPr>
                <a:solidFill>
                  <a:schemeClr val="tx1">
                    <a:tint val="75000"/>
                  </a:schemeClr>
                </a:solidFill>
              </a:defRPr>
            </a:lvl5pPr>
            <a:lvl6pPr marL="1143057" indent="0" algn="ctr">
              <a:buNone/>
              <a:defRPr>
                <a:solidFill>
                  <a:schemeClr val="tx1">
                    <a:tint val="75000"/>
                  </a:schemeClr>
                </a:solidFill>
              </a:defRPr>
            </a:lvl6pPr>
            <a:lvl7pPr marL="1371668" indent="0" algn="ctr">
              <a:buNone/>
              <a:defRPr>
                <a:solidFill>
                  <a:schemeClr val="tx1">
                    <a:tint val="75000"/>
                  </a:schemeClr>
                </a:solidFill>
              </a:defRPr>
            </a:lvl7pPr>
            <a:lvl8pPr marL="1600280" indent="0" algn="ctr">
              <a:buNone/>
              <a:defRPr>
                <a:solidFill>
                  <a:schemeClr val="tx1">
                    <a:tint val="75000"/>
                  </a:schemeClr>
                </a:solidFill>
              </a:defRPr>
            </a:lvl8pPr>
            <a:lvl9pPr marL="1828892"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5/10/2026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6546041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5/10/2026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614931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61157" y="2203450"/>
            <a:ext cx="3886200" cy="681038"/>
          </a:xfrm>
        </p:spPr>
        <p:txBody>
          <a:bodyPr anchor="t"/>
          <a:lstStyle>
            <a:lvl1pPr algn="l">
              <a:defRPr sz="2000" b="1" cap="all"/>
            </a:lvl1pPr>
          </a:lstStyle>
          <a:p>
            <a:r>
              <a:rPr lang="en-US"/>
              <a:t>Click to edit Master title style</a:t>
            </a:r>
          </a:p>
        </p:txBody>
      </p:sp>
      <p:sp>
        <p:nvSpPr>
          <p:cNvPr id="3" name="Text Placeholder 2"/>
          <p:cNvSpPr>
            <a:spLocks noGrp="1"/>
          </p:cNvSpPr>
          <p:nvPr>
            <p:ph type="body" idx="1"/>
          </p:nvPr>
        </p:nvSpPr>
        <p:spPr>
          <a:xfrm>
            <a:off x="361157" y="1453357"/>
            <a:ext cx="3886200" cy="750094"/>
          </a:xfrm>
        </p:spPr>
        <p:txBody>
          <a:bodyPr anchor="b"/>
          <a:lstStyle>
            <a:lvl1pPr marL="0" indent="0">
              <a:buNone/>
              <a:defRPr sz="1000">
                <a:solidFill>
                  <a:schemeClr val="tx1">
                    <a:tint val="75000"/>
                  </a:schemeClr>
                </a:solidFill>
              </a:defRPr>
            </a:lvl1pPr>
            <a:lvl2pPr marL="228611" indent="0">
              <a:buNone/>
              <a:defRPr sz="900">
                <a:solidFill>
                  <a:schemeClr val="tx1">
                    <a:tint val="75000"/>
                  </a:schemeClr>
                </a:solidFill>
              </a:defRPr>
            </a:lvl2pPr>
            <a:lvl3pPr marL="457223" indent="0">
              <a:buNone/>
              <a:defRPr sz="800">
                <a:solidFill>
                  <a:schemeClr val="tx1">
                    <a:tint val="75000"/>
                  </a:schemeClr>
                </a:solidFill>
              </a:defRPr>
            </a:lvl3pPr>
            <a:lvl4pPr marL="685835" indent="0">
              <a:buNone/>
              <a:defRPr sz="700">
                <a:solidFill>
                  <a:schemeClr val="tx1">
                    <a:tint val="75000"/>
                  </a:schemeClr>
                </a:solidFill>
              </a:defRPr>
            </a:lvl4pPr>
            <a:lvl5pPr marL="914446" indent="0">
              <a:buNone/>
              <a:defRPr sz="700">
                <a:solidFill>
                  <a:schemeClr val="tx1">
                    <a:tint val="75000"/>
                  </a:schemeClr>
                </a:solidFill>
              </a:defRPr>
            </a:lvl5pPr>
            <a:lvl6pPr marL="1143057" indent="0">
              <a:buNone/>
              <a:defRPr sz="700">
                <a:solidFill>
                  <a:schemeClr val="tx1">
                    <a:tint val="75000"/>
                  </a:schemeClr>
                </a:solidFill>
              </a:defRPr>
            </a:lvl6pPr>
            <a:lvl7pPr marL="1371668" indent="0">
              <a:buNone/>
              <a:defRPr sz="700">
                <a:solidFill>
                  <a:schemeClr val="tx1">
                    <a:tint val="75000"/>
                  </a:schemeClr>
                </a:solidFill>
              </a:defRPr>
            </a:lvl7pPr>
            <a:lvl8pPr marL="1600280" indent="0">
              <a:buNone/>
              <a:defRPr sz="700">
                <a:solidFill>
                  <a:schemeClr val="tx1">
                    <a:tint val="75000"/>
                  </a:schemeClr>
                </a:solidFill>
              </a:defRPr>
            </a:lvl8pPr>
            <a:lvl9pPr marL="1828892" indent="0">
              <a:buNone/>
              <a:defRPr sz="7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5/10/2026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6972691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800100"/>
            <a:ext cx="2019300" cy="2262982"/>
          </a:xfrm>
        </p:spPr>
        <p:txBody>
          <a:bodyPr/>
          <a:lstStyle>
            <a:lvl1pPr>
              <a:defRPr sz="1400"/>
            </a:lvl1pPr>
            <a:lvl2pPr>
              <a:defRPr sz="1200"/>
            </a:lvl2pPr>
            <a:lvl3pPr>
              <a:defRPr sz="1000"/>
            </a:lvl3pPr>
            <a:lvl4pPr>
              <a:defRPr sz="900"/>
            </a:lvl4pPr>
            <a:lvl5pP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2324100" y="800100"/>
            <a:ext cx="2019300" cy="2262982"/>
          </a:xfrm>
        </p:spPr>
        <p:txBody>
          <a:bodyPr/>
          <a:lstStyle>
            <a:lvl1pPr>
              <a:defRPr sz="1400"/>
            </a:lvl1pPr>
            <a:lvl2pPr>
              <a:defRPr sz="1200"/>
            </a:lvl2pPr>
            <a:lvl3pPr>
              <a:defRPr sz="1000"/>
            </a:lvl3pPr>
            <a:lvl4pPr>
              <a:defRPr sz="900"/>
            </a:lvl4pPr>
            <a:lvl5pP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5/10/2026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5810491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228601" y="767557"/>
            <a:ext cx="2020094" cy="319881"/>
          </a:xfrm>
        </p:spPr>
        <p:txBody>
          <a:bodyPr anchor="b"/>
          <a:lstStyle>
            <a:lvl1pPr marL="0" indent="0">
              <a:buNone/>
              <a:defRPr sz="1200" b="1"/>
            </a:lvl1pPr>
            <a:lvl2pPr marL="228611" indent="0">
              <a:buNone/>
              <a:defRPr sz="1000" b="1"/>
            </a:lvl2pPr>
            <a:lvl3pPr marL="457223" indent="0">
              <a:buNone/>
              <a:defRPr sz="900" b="1"/>
            </a:lvl3pPr>
            <a:lvl4pPr marL="685835" indent="0">
              <a:buNone/>
              <a:defRPr sz="800" b="1"/>
            </a:lvl4pPr>
            <a:lvl5pPr marL="914446" indent="0">
              <a:buNone/>
              <a:defRPr sz="800" b="1"/>
            </a:lvl5pPr>
            <a:lvl6pPr marL="1143057" indent="0">
              <a:buNone/>
              <a:defRPr sz="800" b="1"/>
            </a:lvl6pPr>
            <a:lvl7pPr marL="1371668" indent="0">
              <a:buNone/>
              <a:defRPr sz="800" b="1"/>
            </a:lvl7pPr>
            <a:lvl8pPr marL="1600280" indent="0">
              <a:buNone/>
              <a:defRPr sz="800" b="1"/>
            </a:lvl8pPr>
            <a:lvl9pPr marL="1828892" indent="0">
              <a:buNone/>
              <a:defRPr sz="800" b="1"/>
            </a:lvl9pPr>
          </a:lstStyle>
          <a:p>
            <a:pPr lvl="0"/>
            <a:r>
              <a:rPr lang="en-US"/>
              <a:t>Click to edit Master text styles</a:t>
            </a:r>
          </a:p>
        </p:txBody>
      </p:sp>
      <p:sp>
        <p:nvSpPr>
          <p:cNvPr id="4" name="Content Placeholder 3"/>
          <p:cNvSpPr>
            <a:spLocks noGrp="1"/>
          </p:cNvSpPr>
          <p:nvPr>
            <p:ph sz="half" idx="2"/>
          </p:nvPr>
        </p:nvSpPr>
        <p:spPr>
          <a:xfrm>
            <a:off x="228601" y="1087438"/>
            <a:ext cx="2020094" cy="1975644"/>
          </a:xfrm>
        </p:spPr>
        <p:txBody>
          <a:bodyPr/>
          <a:lstStyle>
            <a:lvl1pPr>
              <a:defRPr sz="1200"/>
            </a:lvl1pPr>
            <a:lvl2pPr>
              <a:defRPr sz="1000"/>
            </a:lvl2pPr>
            <a:lvl3pPr>
              <a:defRPr sz="900"/>
            </a:lvl3pPr>
            <a:lvl4pPr>
              <a:defRPr sz="800"/>
            </a:lvl4pPr>
            <a:lvl5pPr>
              <a:defRPr sz="800"/>
            </a:lvl5pPr>
            <a:lvl6pPr>
              <a:defRPr sz="800"/>
            </a:lvl6pPr>
            <a:lvl7pPr>
              <a:defRPr sz="800"/>
            </a:lvl7pPr>
            <a:lvl8pPr>
              <a:defRPr sz="800"/>
            </a:lvl8pPr>
            <a:lvl9pPr>
              <a:defRPr sz="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2322513" y="767557"/>
            <a:ext cx="2020888" cy="319881"/>
          </a:xfrm>
        </p:spPr>
        <p:txBody>
          <a:bodyPr anchor="b"/>
          <a:lstStyle>
            <a:lvl1pPr marL="0" indent="0">
              <a:buNone/>
              <a:defRPr sz="1200" b="1"/>
            </a:lvl1pPr>
            <a:lvl2pPr marL="228611" indent="0">
              <a:buNone/>
              <a:defRPr sz="1000" b="1"/>
            </a:lvl2pPr>
            <a:lvl3pPr marL="457223" indent="0">
              <a:buNone/>
              <a:defRPr sz="900" b="1"/>
            </a:lvl3pPr>
            <a:lvl4pPr marL="685835" indent="0">
              <a:buNone/>
              <a:defRPr sz="800" b="1"/>
            </a:lvl4pPr>
            <a:lvl5pPr marL="914446" indent="0">
              <a:buNone/>
              <a:defRPr sz="800" b="1"/>
            </a:lvl5pPr>
            <a:lvl6pPr marL="1143057" indent="0">
              <a:buNone/>
              <a:defRPr sz="800" b="1"/>
            </a:lvl6pPr>
            <a:lvl7pPr marL="1371668" indent="0">
              <a:buNone/>
              <a:defRPr sz="800" b="1"/>
            </a:lvl7pPr>
            <a:lvl8pPr marL="1600280" indent="0">
              <a:buNone/>
              <a:defRPr sz="800" b="1"/>
            </a:lvl8pPr>
            <a:lvl9pPr marL="1828892" indent="0">
              <a:buNone/>
              <a:defRPr sz="800" b="1"/>
            </a:lvl9pPr>
          </a:lstStyle>
          <a:p>
            <a:pPr lvl="0"/>
            <a:r>
              <a:rPr lang="en-US"/>
              <a:t>Click to edit Master text styles</a:t>
            </a:r>
          </a:p>
        </p:txBody>
      </p:sp>
      <p:sp>
        <p:nvSpPr>
          <p:cNvPr id="6" name="Content Placeholder 5"/>
          <p:cNvSpPr>
            <a:spLocks noGrp="1"/>
          </p:cNvSpPr>
          <p:nvPr>
            <p:ph sz="quarter" idx="4"/>
          </p:nvPr>
        </p:nvSpPr>
        <p:spPr>
          <a:xfrm>
            <a:off x="2322513" y="1087438"/>
            <a:ext cx="2020888" cy="1975644"/>
          </a:xfrm>
        </p:spPr>
        <p:txBody>
          <a:bodyPr/>
          <a:lstStyle>
            <a:lvl1pPr>
              <a:defRPr sz="1200"/>
            </a:lvl1pPr>
            <a:lvl2pPr>
              <a:defRPr sz="1000"/>
            </a:lvl2pPr>
            <a:lvl3pPr>
              <a:defRPr sz="900"/>
            </a:lvl3pPr>
            <a:lvl4pPr>
              <a:defRPr sz="800"/>
            </a:lvl4pPr>
            <a:lvl5pPr>
              <a:defRPr sz="800"/>
            </a:lvl5pPr>
            <a:lvl6pPr>
              <a:defRPr sz="800"/>
            </a:lvl6pPr>
            <a:lvl7pPr>
              <a:defRPr sz="800"/>
            </a:lvl7pPr>
            <a:lvl8pPr>
              <a:defRPr sz="800"/>
            </a:lvl8pPr>
            <a:lvl9pPr>
              <a:defRPr sz="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5/10/2026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3296046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5/10/2026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6048466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5/10/2026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5795610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28600" y="136525"/>
            <a:ext cx="1504157" cy="581025"/>
          </a:xfrm>
        </p:spPr>
        <p:txBody>
          <a:bodyPr anchor="b"/>
          <a:lstStyle>
            <a:lvl1pPr algn="l">
              <a:defRPr sz="1000" b="1"/>
            </a:lvl1pPr>
          </a:lstStyle>
          <a:p>
            <a:r>
              <a:rPr lang="en-US"/>
              <a:t>Click to edit Master title style</a:t>
            </a:r>
          </a:p>
        </p:txBody>
      </p:sp>
      <p:sp>
        <p:nvSpPr>
          <p:cNvPr id="3" name="Content Placeholder 2"/>
          <p:cNvSpPr>
            <a:spLocks noGrp="1"/>
          </p:cNvSpPr>
          <p:nvPr>
            <p:ph idx="1"/>
          </p:nvPr>
        </p:nvSpPr>
        <p:spPr>
          <a:xfrm>
            <a:off x="1787526" y="136526"/>
            <a:ext cx="2555875" cy="2926556"/>
          </a:xfrm>
        </p:spPr>
        <p:txBody>
          <a:bodyPr/>
          <a:lstStyle>
            <a:lvl1pPr>
              <a:defRPr sz="1600"/>
            </a:lvl1pPr>
            <a:lvl2pPr>
              <a:defRPr sz="1400"/>
            </a:lvl2pPr>
            <a:lvl3pPr>
              <a:defRPr sz="1200"/>
            </a:lvl3pPr>
            <a:lvl4pPr>
              <a:defRPr sz="1000"/>
            </a:lvl4pPr>
            <a:lvl5pPr>
              <a:defRPr sz="1000"/>
            </a:lvl5pPr>
            <a:lvl6pPr>
              <a:defRPr sz="1000"/>
            </a:lvl6pPr>
            <a:lvl7pPr>
              <a:defRPr sz="1000"/>
            </a:lvl7pPr>
            <a:lvl8pPr>
              <a:defRPr sz="1000"/>
            </a:lvl8pPr>
            <a:lvl9pPr>
              <a:defRPr sz="1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228600" y="717551"/>
            <a:ext cx="1504157" cy="2345531"/>
          </a:xfrm>
        </p:spPr>
        <p:txBody>
          <a:bodyPr/>
          <a:lstStyle>
            <a:lvl1pPr marL="0" indent="0">
              <a:buNone/>
              <a:defRPr sz="700"/>
            </a:lvl1pPr>
            <a:lvl2pPr marL="228611" indent="0">
              <a:buNone/>
              <a:defRPr sz="600"/>
            </a:lvl2pPr>
            <a:lvl3pPr marL="457223" indent="0">
              <a:buNone/>
              <a:defRPr sz="500"/>
            </a:lvl3pPr>
            <a:lvl4pPr marL="685835" indent="0">
              <a:buNone/>
              <a:defRPr sz="450"/>
            </a:lvl4pPr>
            <a:lvl5pPr marL="914446" indent="0">
              <a:buNone/>
              <a:defRPr sz="450"/>
            </a:lvl5pPr>
            <a:lvl6pPr marL="1143057" indent="0">
              <a:buNone/>
              <a:defRPr sz="450"/>
            </a:lvl6pPr>
            <a:lvl7pPr marL="1371668" indent="0">
              <a:buNone/>
              <a:defRPr sz="450"/>
            </a:lvl7pPr>
            <a:lvl8pPr marL="1600280" indent="0">
              <a:buNone/>
              <a:defRPr sz="450"/>
            </a:lvl8pPr>
            <a:lvl9pPr marL="1828892" indent="0">
              <a:buNone/>
              <a:defRPr sz="45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5/10/2026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9220110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96144" y="2400300"/>
            <a:ext cx="2743200" cy="283369"/>
          </a:xfrm>
        </p:spPr>
        <p:txBody>
          <a:bodyPr anchor="b"/>
          <a:lstStyle>
            <a:lvl1pPr algn="l">
              <a:defRPr sz="1000" b="1"/>
            </a:lvl1pPr>
          </a:lstStyle>
          <a:p>
            <a:r>
              <a:rPr lang="en-US"/>
              <a:t>Click to edit Master title style</a:t>
            </a:r>
          </a:p>
        </p:txBody>
      </p:sp>
      <p:sp>
        <p:nvSpPr>
          <p:cNvPr id="3" name="Picture Placeholder 2"/>
          <p:cNvSpPr>
            <a:spLocks noGrp="1"/>
          </p:cNvSpPr>
          <p:nvPr>
            <p:ph type="pic" idx="1"/>
          </p:nvPr>
        </p:nvSpPr>
        <p:spPr>
          <a:xfrm>
            <a:off x="896144" y="306388"/>
            <a:ext cx="2743200" cy="2057400"/>
          </a:xfrm>
        </p:spPr>
        <p:txBody>
          <a:bodyPr/>
          <a:lstStyle>
            <a:lvl1pPr marL="0" indent="0">
              <a:buNone/>
              <a:defRPr sz="1600"/>
            </a:lvl1pPr>
            <a:lvl2pPr marL="228611" indent="0">
              <a:buNone/>
              <a:defRPr sz="1400"/>
            </a:lvl2pPr>
            <a:lvl3pPr marL="457223" indent="0">
              <a:buNone/>
              <a:defRPr sz="1200"/>
            </a:lvl3pPr>
            <a:lvl4pPr marL="685835" indent="0">
              <a:buNone/>
              <a:defRPr sz="1000"/>
            </a:lvl4pPr>
            <a:lvl5pPr marL="914446" indent="0">
              <a:buNone/>
              <a:defRPr sz="1000"/>
            </a:lvl5pPr>
            <a:lvl6pPr marL="1143057" indent="0">
              <a:buNone/>
              <a:defRPr sz="1000"/>
            </a:lvl6pPr>
            <a:lvl7pPr marL="1371668" indent="0">
              <a:buNone/>
              <a:defRPr sz="1000"/>
            </a:lvl7pPr>
            <a:lvl8pPr marL="1600280" indent="0">
              <a:buNone/>
              <a:defRPr sz="1000"/>
            </a:lvl8pPr>
            <a:lvl9pPr marL="1828892" indent="0">
              <a:buNone/>
              <a:defRPr sz="1000"/>
            </a:lvl9pPr>
          </a:lstStyle>
          <a:p>
            <a:endParaRPr lang="en-US"/>
          </a:p>
        </p:txBody>
      </p:sp>
      <p:sp>
        <p:nvSpPr>
          <p:cNvPr id="4" name="Text Placeholder 3"/>
          <p:cNvSpPr>
            <a:spLocks noGrp="1"/>
          </p:cNvSpPr>
          <p:nvPr>
            <p:ph type="body" sz="half" idx="2"/>
          </p:nvPr>
        </p:nvSpPr>
        <p:spPr>
          <a:xfrm>
            <a:off x="896144" y="2683669"/>
            <a:ext cx="2743200" cy="402431"/>
          </a:xfrm>
        </p:spPr>
        <p:txBody>
          <a:bodyPr/>
          <a:lstStyle>
            <a:lvl1pPr marL="0" indent="0">
              <a:buNone/>
              <a:defRPr sz="700"/>
            </a:lvl1pPr>
            <a:lvl2pPr marL="228611" indent="0">
              <a:buNone/>
              <a:defRPr sz="600"/>
            </a:lvl2pPr>
            <a:lvl3pPr marL="457223" indent="0">
              <a:buNone/>
              <a:defRPr sz="500"/>
            </a:lvl3pPr>
            <a:lvl4pPr marL="685835" indent="0">
              <a:buNone/>
              <a:defRPr sz="450"/>
            </a:lvl4pPr>
            <a:lvl5pPr marL="914446" indent="0">
              <a:buNone/>
              <a:defRPr sz="450"/>
            </a:lvl5pPr>
            <a:lvl6pPr marL="1143057" indent="0">
              <a:buNone/>
              <a:defRPr sz="450"/>
            </a:lvl6pPr>
            <a:lvl7pPr marL="1371668" indent="0">
              <a:buNone/>
              <a:defRPr sz="450"/>
            </a:lvl7pPr>
            <a:lvl8pPr marL="1600280" indent="0">
              <a:buNone/>
              <a:defRPr sz="450"/>
            </a:lvl8pPr>
            <a:lvl9pPr marL="1828892" indent="0">
              <a:buNone/>
              <a:defRPr sz="45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5/10/2026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8189622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5/10/2026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654716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314700" y="137319"/>
            <a:ext cx="1028700" cy="2925763"/>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37319"/>
            <a:ext cx="3009900" cy="292576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5/10/2026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231896736"/>
      </p:ext>
    </p:extLst>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9.xml"/><Relationship Id="rId3" Type="http://schemas.openxmlformats.org/officeDocument/2006/relationships/slideLayout" Target="../slideLayouts/slideLayout4.xml"/><Relationship Id="rId7" Type="http://schemas.openxmlformats.org/officeDocument/2006/relationships/slideLayout" Target="../slideLayouts/slideLayout8.xml"/><Relationship Id="rId12" Type="http://schemas.openxmlformats.org/officeDocument/2006/relationships/theme" Target="../theme/theme2.xml"/><Relationship Id="rId2" Type="http://schemas.openxmlformats.org/officeDocument/2006/relationships/slideLayout" Target="../slideLayouts/slideLayout3.xml"/><Relationship Id="rId1" Type="http://schemas.openxmlformats.org/officeDocument/2006/relationships/slideLayout" Target="../slideLayouts/slideLayout2.xml"/><Relationship Id="rId6" Type="http://schemas.openxmlformats.org/officeDocument/2006/relationships/slideLayout" Target="../slideLayouts/slideLayout7.xml"/><Relationship Id="rId11" Type="http://schemas.openxmlformats.org/officeDocument/2006/relationships/slideLayout" Target="../slideLayouts/slideLayout12.xml"/><Relationship Id="rId5" Type="http://schemas.openxmlformats.org/officeDocument/2006/relationships/slideLayout" Target="../slideLayouts/slideLayout6.xml"/><Relationship Id="rId10" Type="http://schemas.openxmlformats.org/officeDocument/2006/relationships/slideLayout" Target="../slideLayouts/slideLayout11.xml"/><Relationship Id="rId4" Type="http://schemas.openxmlformats.org/officeDocument/2006/relationships/slideLayout" Target="../slideLayouts/slideLayout5.xml"/><Relationship Id="rId9"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Shape 9"/>
        <p:cNvGrpSpPr/>
        <p:nvPr/>
      </p:nvGrpSpPr>
      <p:grpSpPr>
        <a:xfrm>
          <a:off x="0" y="0"/>
          <a:ext cx="0" cy="0"/>
          <a:chOff x="0" y="0"/>
          <a:chExt cx="0" cy="0"/>
        </a:xfrm>
      </p:grpSpPr>
    </p:spTree>
  </p:cSld>
  <p:clrMap bg1="lt1" tx1="dk1" bg2="dk2" tx2="lt2" accent1="accent1" accent2="accent2" accent3="accent3" accent4="accent4" accent5="accent5" accent6="accent6" hlink="hlink" folHlink="folHlink"/>
  <p:sldLayoutIdLst>
    <p:sldLayoutId id="2147483649" r:id="rId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37319"/>
            <a:ext cx="4114800" cy="5715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228600" y="800100"/>
            <a:ext cx="4114800" cy="226298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228600" y="3178176"/>
            <a:ext cx="1066800" cy="182563"/>
          </a:xfrm>
          <a:prstGeom prst="rect">
            <a:avLst/>
          </a:prstGeom>
        </p:spPr>
        <p:txBody>
          <a:bodyPr vert="horz" lIns="91440" tIns="45720" rIns="91440" bIns="45720" rtlCol="0" anchor="ctr"/>
          <a:lstStyle>
            <a:lvl1pPr algn="l">
              <a:defRPr sz="600">
                <a:solidFill>
                  <a:schemeClr val="tx1">
                    <a:tint val="75000"/>
                  </a:schemeClr>
                </a:solidFill>
              </a:defRPr>
            </a:lvl1pPr>
          </a:lstStyle>
          <a:p>
            <a:fld id="{1D8BD707-D9CF-40AE-B4C6-C98DA3205C09}" type="datetimeFigureOut">
              <a:rPr lang="en-US" smtClean="0"/>
              <a:pPr/>
              <a:t>5/10/2026</a:t>
            </a:fld>
            <a:endParaRPr lang="en-US"/>
          </a:p>
        </p:txBody>
      </p:sp>
      <p:sp>
        <p:nvSpPr>
          <p:cNvPr id="5" name="Footer Placeholder 4"/>
          <p:cNvSpPr>
            <a:spLocks noGrp="1"/>
          </p:cNvSpPr>
          <p:nvPr>
            <p:ph type="ftr" sz="quarter" idx="3"/>
          </p:nvPr>
        </p:nvSpPr>
        <p:spPr>
          <a:xfrm>
            <a:off x="1562100" y="3178176"/>
            <a:ext cx="1447800" cy="182563"/>
          </a:xfrm>
          <a:prstGeom prst="rect">
            <a:avLst/>
          </a:prstGeom>
        </p:spPr>
        <p:txBody>
          <a:bodyPr vert="horz" lIns="91440" tIns="45720" rIns="91440" bIns="45720" rtlCol="0" anchor="ctr"/>
          <a:lstStyle>
            <a:lvl1pPr algn="ctr">
              <a:defRPr sz="6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3276600" y="3178176"/>
            <a:ext cx="1066800" cy="182563"/>
          </a:xfrm>
          <a:prstGeom prst="rect">
            <a:avLst/>
          </a:prstGeom>
        </p:spPr>
        <p:txBody>
          <a:bodyPr vert="horz" lIns="91440" tIns="45720" rIns="91440" bIns="45720" rtlCol="0" anchor="ctr"/>
          <a:lstStyle>
            <a:lvl1pPr algn="r">
              <a:defRPr sz="6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1295982688"/>
      </p:ext>
    </p:extLst>
  </p:cSld>
  <p:clrMap bg1="lt1" tx1="dk1" bg2="lt2" tx2="dk2" accent1="accent1" accent2="accent2" accent3="accent3" accent4="accent4" accent5="accent5" accent6="accent6" hlink="hlink" folHlink="folHlink"/>
  <p:sldLayoutIdLst>
    <p:sldLayoutId id="2147483651" r:id="rId1"/>
    <p:sldLayoutId id="2147483652" r:id="rId2"/>
    <p:sldLayoutId id="2147483653" r:id="rId3"/>
    <p:sldLayoutId id="2147483654" r:id="rId4"/>
    <p:sldLayoutId id="2147483655" r:id="rId5"/>
    <p:sldLayoutId id="2147483656" r:id="rId6"/>
    <p:sldLayoutId id="2147483657" r:id="rId7"/>
    <p:sldLayoutId id="2147483658" r:id="rId8"/>
    <p:sldLayoutId id="2147483659" r:id="rId9"/>
    <p:sldLayoutId id="2147483660" r:id="rId10"/>
    <p:sldLayoutId id="2147483661" r:id="rId11"/>
  </p:sldLayoutIdLst>
  <p:txStyles>
    <p:titleStyle>
      <a:lvl1pPr algn="ctr" defTabSz="457223" rtl="0" eaLnBrk="1" latinLnBrk="0" hangingPunct="1">
        <a:spcBef>
          <a:spcPct val="0"/>
        </a:spcBef>
        <a:buNone/>
        <a:defRPr sz="2200" kern="1200">
          <a:solidFill>
            <a:schemeClr val="tx1"/>
          </a:solidFill>
          <a:latin typeface="+mj-lt"/>
          <a:ea typeface="+mj-ea"/>
          <a:cs typeface="+mj-cs"/>
        </a:defRPr>
      </a:lvl1pPr>
    </p:titleStyle>
    <p:bodyStyle>
      <a:lvl1pPr marL="171458" indent="-171458" algn="l" defTabSz="457223"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371494" indent="-142883" algn="l" defTabSz="457223"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571529" indent="-114306" algn="l" defTabSz="457223"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800140" indent="-114306" algn="l" defTabSz="457223" rtl="0" eaLnBrk="1" latinLnBrk="0" hangingPunct="1">
        <a:spcBef>
          <a:spcPct val="20000"/>
        </a:spcBef>
        <a:buFont typeface="Arial" pitchFamily="34" charset="0"/>
        <a:buChar char="–"/>
        <a:defRPr sz="1000" kern="1200">
          <a:solidFill>
            <a:schemeClr val="tx1"/>
          </a:solidFill>
          <a:latin typeface="+mn-lt"/>
          <a:ea typeface="+mn-ea"/>
          <a:cs typeface="+mn-cs"/>
        </a:defRPr>
      </a:lvl4pPr>
      <a:lvl5pPr marL="1028752" indent="-114306" algn="l" defTabSz="457223" rtl="0" eaLnBrk="1" latinLnBrk="0" hangingPunct="1">
        <a:spcBef>
          <a:spcPct val="20000"/>
        </a:spcBef>
        <a:buFont typeface="Arial" pitchFamily="34" charset="0"/>
        <a:buChar char="»"/>
        <a:defRPr sz="1000" kern="1200">
          <a:solidFill>
            <a:schemeClr val="tx1"/>
          </a:solidFill>
          <a:latin typeface="+mn-lt"/>
          <a:ea typeface="+mn-ea"/>
          <a:cs typeface="+mn-cs"/>
        </a:defRPr>
      </a:lvl5pPr>
      <a:lvl6pPr marL="1257363" indent="-114306" algn="l" defTabSz="457223" rtl="0" eaLnBrk="1" latinLnBrk="0" hangingPunct="1">
        <a:spcBef>
          <a:spcPct val="20000"/>
        </a:spcBef>
        <a:buFont typeface="Arial" pitchFamily="34" charset="0"/>
        <a:buChar char="•"/>
        <a:defRPr sz="1000" kern="1200">
          <a:solidFill>
            <a:schemeClr val="tx1"/>
          </a:solidFill>
          <a:latin typeface="+mn-lt"/>
          <a:ea typeface="+mn-ea"/>
          <a:cs typeface="+mn-cs"/>
        </a:defRPr>
      </a:lvl6pPr>
      <a:lvl7pPr marL="1485974" indent="-114306" algn="l" defTabSz="457223" rtl="0" eaLnBrk="1" latinLnBrk="0" hangingPunct="1">
        <a:spcBef>
          <a:spcPct val="20000"/>
        </a:spcBef>
        <a:buFont typeface="Arial" pitchFamily="34" charset="0"/>
        <a:buChar char="•"/>
        <a:defRPr sz="1000" kern="1200">
          <a:solidFill>
            <a:schemeClr val="tx1"/>
          </a:solidFill>
          <a:latin typeface="+mn-lt"/>
          <a:ea typeface="+mn-ea"/>
          <a:cs typeface="+mn-cs"/>
        </a:defRPr>
      </a:lvl7pPr>
      <a:lvl8pPr marL="1714586" indent="-114306" algn="l" defTabSz="457223" rtl="0" eaLnBrk="1" latinLnBrk="0" hangingPunct="1">
        <a:spcBef>
          <a:spcPct val="20000"/>
        </a:spcBef>
        <a:buFont typeface="Arial" pitchFamily="34" charset="0"/>
        <a:buChar char="•"/>
        <a:defRPr sz="1000" kern="1200">
          <a:solidFill>
            <a:schemeClr val="tx1"/>
          </a:solidFill>
          <a:latin typeface="+mn-lt"/>
          <a:ea typeface="+mn-ea"/>
          <a:cs typeface="+mn-cs"/>
        </a:defRPr>
      </a:lvl8pPr>
      <a:lvl9pPr marL="1943198" indent="-114306" algn="l" defTabSz="457223" rtl="0" eaLnBrk="1" latinLnBrk="0" hangingPunct="1">
        <a:spcBef>
          <a:spcPct val="20000"/>
        </a:spcBef>
        <a:buFont typeface="Arial" pitchFamily="34" charset="0"/>
        <a:buChar char="•"/>
        <a:defRPr sz="1000" kern="1200">
          <a:solidFill>
            <a:schemeClr val="tx1"/>
          </a:solidFill>
          <a:latin typeface="+mn-lt"/>
          <a:ea typeface="+mn-ea"/>
          <a:cs typeface="+mn-cs"/>
        </a:defRPr>
      </a:lvl9pPr>
    </p:bodyStyle>
    <p:otherStyle>
      <a:defPPr>
        <a:defRPr lang="en-US"/>
      </a:defPPr>
      <a:lvl1pPr marL="0" algn="l" defTabSz="457223" rtl="0" eaLnBrk="1" latinLnBrk="0" hangingPunct="1">
        <a:defRPr sz="900" kern="1200">
          <a:solidFill>
            <a:schemeClr val="tx1"/>
          </a:solidFill>
          <a:latin typeface="+mn-lt"/>
          <a:ea typeface="+mn-ea"/>
          <a:cs typeface="+mn-cs"/>
        </a:defRPr>
      </a:lvl1pPr>
      <a:lvl2pPr marL="228611" algn="l" defTabSz="457223" rtl="0" eaLnBrk="1" latinLnBrk="0" hangingPunct="1">
        <a:defRPr sz="900" kern="1200">
          <a:solidFill>
            <a:schemeClr val="tx1"/>
          </a:solidFill>
          <a:latin typeface="+mn-lt"/>
          <a:ea typeface="+mn-ea"/>
          <a:cs typeface="+mn-cs"/>
        </a:defRPr>
      </a:lvl2pPr>
      <a:lvl3pPr marL="457223" algn="l" defTabSz="457223" rtl="0" eaLnBrk="1" latinLnBrk="0" hangingPunct="1">
        <a:defRPr sz="900" kern="1200">
          <a:solidFill>
            <a:schemeClr val="tx1"/>
          </a:solidFill>
          <a:latin typeface="+mn-lt"/>
          <a:ea typeface="+mn-ea"/>
          <a:cs typeface="+mn-cs"/>
        </a:defRPr>
      </a:lvl3pPr>
      <a:lvl4pPr marL="685835" algn="l" defTabSz="457223" rtl="0" eaLnBrk="1" latinLnBrk="0" hangingPunct="1">
        <a:defRPr sz="900" kern="1200">
          <a:solidFill>
            <a:schemeClr val="tx1"/>
          </a:solidFill>
          <a:latin typeface="+mn-lt"/>
          <a:ea typeface="+mn-ea"/>
          <a:cs typeface="+mn-cs"/>
        </a:defRPr>
      </a:lvl4pPr>
      <a:lvl5pPr marL="914446" algn="l" defTabSz="457223" rtl="0" eaLnBrk="1" latinLnBrk="0" hangingPunct="1">
        <a:defRPr sz="900" kern="1200">
          <a:solidFill>
            <a:schemeClr val="tx1"/>
          </a:solidFill>
          <a:latin typeface="+mn-lt"/>
          <a:ea typeface="+mn-ea"/>
          <a:cs typeface="+mn-cs"/>
        </a:defRPr>
      </a:lvl5pPr>
      <a:lvl6pPr marL="1143057" algn="l" defTabSz="457223" rtl="0" eaLnBrk="1" latinLnBrk="0" hangingPunct="1">
        <a:defRPr sz="900" kern="1200">
          <a:solidFill>
            <a:schemeClr val="tx1"/>
          </a:solidFill>
          <a:latin typeface="+mn-lt"/>
          <a:ea typeface="+mn-ea"/>
          <a:cs typeface="+mn-cs"/>
        </a:defRPr>
      </a:lvl6pPr>
      <a:lvl7pPr marL="1371668" algn="l" defTabSz="457223" rtl="0" eaLnBrk="1" latinLnBrk="0" hangingPunct="1">
        <a:defRPr sz="900" kern="1200">
          <a:solidFill>
            <a:schemeClr val="tx1"/>
          </a:solidFill>
          <a:latin typeface="+mn-lt"/>
          <a:ea typeface="+mn-ea"/>
          <a:cs typeface="+mn-cs"/>
        </a:defRPr>
      </a:lvl7pPr>
      <a:lvl8pPr marL="1600280" algn="l" defTabSz="457223" rtl="0" eaLnBrk="1" latinLnBrk="0" hangingPunct="1">
        <a:defRPr sz="900" kern="1200">
          <a:solidFill>
            <a:schemeClr val="tx1"/>
          </a:solidFill>
          <a:latin typeface="+mn-lt"/>
          <a:ea typeface="+mn-ea"/>
          <a:cs typeface="+mn-cs"/>
        </a:defRPr>
      </a:lvl8pPr>
      <a:lvl9pPr marL="1828892" algn="l" defTabSz="457223" rtl="0" eaLnBrk="1" latinLnBrk="0" hangingPunct="1">
        <a:defRPr sz="9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7.jpg"/><Relationship Id="rId5" Type="http://schemas.openxmlformats.org/officeDocument/2006/relationships/image" Target="../media/image6.pn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1.xml"/><Relationship Id="rId5" Type="http://schemas.openxmlformats.org/officeDocument/2006/relationships/image" Target="../media/image11.png"/><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19.jpg"/><Relationship Id="rId5" Type="http://schemas.openxmlformats.org/officeDocument/2006/relationships/image" Target="../media/image18.png"/><Relationship Id="rId4" Type="http://schemas.openxmlformats.org/officeDocument/2006/relationships/image" Target="../media/image17.png"/></Relationships>
</file>

<file path=ppt/slides/_rels/slide1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0.xml"/><Relationship Id="rId1" Type="http://schemas.openxmlformats.org/officeDocument/2006/relationships/slideLayout" Target="../slideLayouts/slideLayout1.xml"/><Relationship Id="rId5" Type="http://schemas.openxmlformats.org/officeDocument/2006/relationships/image" Target="../media/image23.png"/><Relationship Id="rId4" Type="http://schemas.openxmlformats.org/officeDocument/2006/relationships/image" Target="../media/image22.png"/></Relationships>
</file>

<file path=ppt/slides/_rels/slide1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s>
</file>

<file path=ppt/slides/_rels/slide13.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5"/>
        <p:cNvGrpSpPr/>
        <p:nvPr/>
      </p:nvGrpSpPr>
      <p:grpSpPr>
        <a:xfrm>
          <a:off x="0" y="0"/>
          <a:ext cx="0" cy="0"/>
          <a:chOff x="0" y="0"/>
          <a:chExt cx="0" cy="0"/>
        </a:xfrm>
      </p:grpSpPr>
      <p:pic>
        <p:nvPicPr>
          <p:cNvPr id="3" name="תמונה 2" descr="צמח גדל בסדק בבטון">
            <a:extLst>
              <a:ext uri="{FF2B5EF4-FFF2-40B4-BE49-F238E27FC236}">
                <a16:creationId xmlns:a16="http://schemas.microsoft.com/office/drawing/2014/main" id="{3926DEBC-1B5F-DA02-E95B-CB2EAD701561}"/>
              </a:ext>
            </a:extLst>
          </p:cNvPr>
          <p:cNvPicPr>
            <a:picLocks noChangeAspect="1"/>
          </p:cNvPicPr>
          <p:nvPr/>
        </p:nvPicPr>
        <p:blipFill>
          <a:blip r:embed="rId3"/>
          <a:stretch>
            <a:fillRect/>
          </a:stretch>
        </p:blipFill>
        <p:spPr>
          <a:xfrm>
            <a:off x="0" y="0"/>
            <a:ext cx="9144000" cy="5143500"/>
          </a:xfrm>
          <a:prstGeom prst="rect">
            <a:avLst/>
          </a:prstGeom>
        </p:spPr>
      </p:pic>
      <p:sp>
        <p:nvSpPr>
          <p:cNvPr id="17" name="Google Shape;17;p1"/>
          <p:cNvSpPr/>
          <p:nvPr/>
        </p:nvSpPr>
        <p:spPr>
          <a:xfrm>
            <a:off x="4484542" y="193055"/>
            <a:ext cx="4786313" cy="2857257"/>
          </a:xfrm>
          <a:prstGeom prst="rect">
            <a:avLst/>
          </a:prstGeom>
          <a:noFill/>
          <a:ln>
            <a:noFill/>
          </a:ln>
        </p:spPr>
        <p:txBody>
          <a:bodyPr spcFirstLastPara="1" wrap="square" lIns="0" tIns="0" rIns="255125" bIns="0" anchor="t" anchorCtr="0">
            <a:spAutoFit/>
          </a:bodyPr>
          <a:lstStyle/>
          <a:p>
            <a:pPr marL="0" marR="0" lvl="0" indent="0" algn="ctr" rtl="1">
              <a:lnSpc>
                <a:spcPct val="120627"/>
              </a:lnSpc>
              <a:spcBef>
                <a:spcPts val="0"/>
              </a:spcBef>
              <a:spcAft>
                <a:spcPts val="0"/>
              </a:spcAft>
              <a:buClr>
                <a:srgbClr val="1A365D"/>
              </a:buClr>
              <a:buSzPts val="4145"/>
              <a:buFont typeface="Assistant"/>
              <a:buNone/>
            </a:pPr>
            <a:r>
              <a:rPr lang="he-IL" sz="4145" b="1" i="0" u="none" strike="noStrike" cap="none" dirty="0">
                <a:solidFill>
                  <a:srgbClr val="1A365D"/>
                </a:solidFill>
                <a:latin typeface="Assistant"/>
                <a:ea typeface="Assistant"/>
                <a:cs typeface="Assistant"/>
                <a:sym typeface="Assistant"/>
              </a:rPr>
              <a:t>"לבנות </a:t>
            </a:r>
            <a:r>
              <a:rPr lang="en-US" sz="4145" b="1" i="0" u="none" strike="noStrike" cap="none" dirty="0" err="1">
                <a:solidFill>
                  <a:srgbClr val="1A365D"/>
                </a:solidFill>
                <a:latin typeface="Assistant"/>
                <a:ea typeface="Assistant"/>
                <a:cs typeface="Assistant"/>
                <a:sym typeface="Assistant"/>
              </a:rPr>
              <a:t>קומת</a:t>
            </a:r>
            <a:r>
              <a:rPr lang="en-US" sz="4145" b="1" i="0" u="none" strike="noStrike" cap="none" dirty="0">
                <a:solidFill>
                  <a:srgbClr val="1A365D"/>
                </a:solidFill>
                <a:latin typeface="Assistant"/>
                <a:ea typeface="Assistant"/>
                <a:cs typeface="Assistant"/>
                <a:sym typeface="Assistant"/>
              </a:rPr>
              <a:t> </a:t>
            </a:r>
            <a:r>
              <a:rPr lang="en-US" sz="4145" b="1" i="0" u="none" strike="noStrike" cap="none" dirty="0" err="1">
                <a:solidFill>
                  <a:srgbClr val="1A365D"/>
                </a:solidFill>
                <a:latin typeface="Assistant"/>
                <a:ea typeface="Assistant"/>
                <a:cs typeface="Assistant"/>
                <a:sym typeface="Assistant"/>
              </a:rPr>
              <a:t>חוסן</a:t>
            </a:r>
            <a:r>
              <a:rPr lang="he-IL" sz="4145" b="1" i="0" u="none" strike="noStrike" cap="none" dirty="0">
                <a:solidFill>
                  <a:srgbClr val="1A365D"/>
                </a:solidFill>
                <a:latin typeface="Assistant"/>
                <a:ea typeface="Assistant"/>
                <a:cs typeface="Assistant"/>
                <a:sym typeface="Assistant"/>
              </a:rPr>
              <a:t>"</a:t>
            </a:r>
            <a:endParaRPr lang="en-US" sz="4145" b="1" i="0" u="none" strike="noStrike" cap="none" dirty="0">
              <a:solidFill>
                <a:srgbClr val="1A365D"/>
              </a:solidFill>
              <a:latin typeface="Assistant"/>
              <a:ea typeface="Assistant"/>
              <a:cs typeface="Assistant"/>
              <a:sym typeface="Assistant"/>
            </a:endParaRPr>
          </a:p>
          <a:p>
            <a:pPr marL="0" marR="0" lvl="0" indent="0" algn="ctr" rtl="1">
              <a:lnSpc>
                <a:spcPct val="120627"/>
              </a:lnSpc>
              <a:spcBef>
                <a:spcPts val="0"/>
              </a:spcBef>
              <a:spcAft>
                <a:spcPts val="0"/>
              </a:spcAft>
              <a:buClr>
                <a:srgbClr val="1A365D"/>
              </a:buClr>
              <a:buSzPts val="4145"/>
              <a:buFont typeface="Assistant"/>
              <a:buNone/>
            </a:pPr>
            <a:r>
              <a:rPr lang="he-IL" sz="2800" b="1" i="0" u="none" strike="noStrike" cap="none" dirty="0">
                <a:solidFill>
                  <a:srgbClr val="1A365D"/>
                </a:solidFill>
                <a:latin typeface="Assistant"/>
                <a:ea typeface="Assistant"/>
                <a:cs typeface="Assistant"/>
                <a:sym typeface="Assistant"/>
              </a:rPr>
              <a:t>מודל חינוכי </a:t>
            </a:r>
          </a:p>
          <a:p>
            <a:pPr marL="0" marR="0" lvl="0" indent="0" algn="ctr" rtl="1">
              <a:lnSpc>
                <a:spcPct val="120627"/>
              </a:lnSpc>
              <a:spcBef>
                <a:spcPts val="0"/>
              </a:spcBef>
              <a:spcAft>
                <a:spcPts val="0"/>
              </a:spcAft>
              <a:buClr>
                <a:srgbClr val="1A365D"/>
              </a:buClr>
              <a:buSzPts val="4145"/>
              <a:buFont typeface="Assistant"/>
              <a:buNone/>
            </a:pPr>
            <a:r>
              <a:rPr lang="he-IL" sz="2800" b="1" i="0" u="none" strike="noStrike" cap="none" dirty="0">
                <a:solidFill>
                  <a:srgbClr val="1A365D"/>
                </a:solidFill>
                <a:latin typeface="Assistant"/>
                <a:ea typeface="Assistant"/>
                <a:cs typeface="Assistant"/>
                <a:sym typeface="Assistant"/>
              </a:rPr>
              <a:t>לימי התקומה </a:t>
            </a:r>
            <a:r>
              <a:rPr lang="he-IL" sz="2800" b="1" dirty="0">
                <a:solidFill>
                  <a:srgbClr val="1A365D"/>
                </a:solidFill>
                <a:latin typeface="Assistant"/>
                <a:ea typeface="Assistant"/>
                <a:cs typeface="Assistant"/>
                <a:sym typeface="Assistant"/>
              </a:rPr>
              <a:t>ול</a:t>
            </a:r>
            <a:r>
              <a:rPr lang="he-IL" sz="2800" b="1" i="0" u="none" strike="noStrike" cap="none" dirty="0">
                <a:solidFill>
                  <a:srgbClr val="1A365D"/>
                </a:solidFill>
                <a:latin typeface="Assistant"/>
                <a:ea typeface="Assistant"/>
                <a:cs typeface="Assistant"/>
                <a:sym typeface="Assistant"/>
              </a:rPr>
              <a:t>עת משבר ולאחריהם</a:t>
            </a:r>
            <a:r>
              <a:rPr lang="en-US" sz="2800" b="1" i="0" u="none" strike="noStrike" cap="none" dirty="0">
                <a:solidFill>
                  <a:srgbClr val="1A365D"/>
                </a:solidFill>
                <a:latin typeface="Assistant"/>
                <a:ea typeface="Assistant"/>
                <a:cs typeface="Assistant"/>
                <a:sym typeface="Assistant"/>
              </a:rPr>
              <a:t/>
            </a:r>
            <a:br>
              <a:rPr lang="en-US" sz="2800" b="1" i="0" u="none" strike="noStrike" cap="none" dirty="0">
                <a:solidFill>
                  <a:srgbClr val="1A365D"/>
                </a:solidFill>
                <a:latin typeface="Assistant"/>
                <a:ea typeface="Assistant"/>
                <a:cs typeface="Assistant"/>
                <a:sym typeface="Assistant"/>
              </a:rPr>
            </a:br>
            <a:r>
              <a:rPr lang="he-IL" sz="2800" b="1" dirty="0">
                <a:solidFill>
                  <a:srgbClr val="1A365D"/>
                </a:solidFill>
                <a:latin typeface="Assistant"/>
                <a:ea typeface="Assistant"/>
                <a:cs typeface="Assistant"/>
                <a:sym typeface="Assistant"/>
              </a:rPr>
              <a:t>עפ"י </a:t>
            </a:r>
            <a:r>
              <a:rPr lang="en-US" sz="2800" b="1" i="0" u="none" strike="noStrike" cap="none" dirty="0" err="1">
                <a:solidFill>
                  <a:srgbClr val="1A365D"/>
                </a:solidFill>
                <a:latin typeface="Assistant"/>
                <a:ea typeface="Assistant"/>
                <a:cs typeface="Assistant"/>
                <a:sym typeface="Assistant"/>
              </a:rPr>
              <a:t>מודל</a:t>
            </a:r>
            <a:r>
              <a:rPr lang="en-US" sz="2800" b="1" i="0" u="none" strike="noStrike" cap="none" dirty="0">
                <a:solidFill>
                  <a:srgbClr val="1A365D"/>
                </a:solidFill>
                <a:latin typeface="Assistant"/>
                <a:ea typeface="Assistant"/>
                <a:cs typeface="Assistant"/>
                <a:sym typeface="Assistant"/>
              </a:rPr>
              <a:t> HOPE</a:t>
            </a:r>
            <a:endParaRPr sz="2800" b="1" i="0" u="none" strike="noStrike" cap="none" dirty="0">
              <a:solidFill>
                <a:schemeClr val="dk1"/>
              </a:solidFill>
              <a:latin typeface="Calibri"/>
              <a:ea typeface="Calibri"/>
              <a:cs typeface="Calibri"/>
              <a:sym typeface="Calibri"/>
            </a:endParaRPr>
          </a:p>
        </p:txBody>
      </p:sp>
      <p:sp>
        <p:nvSpPr>
          <p:cNvPr id="18" name="Google Shape;18;p1"/>
          <p:cNvSpPr/>
          <p:nvPr/>
        </p:nvSpPr>
        <p:spPr>
          <a:xfrm>
            <a:off x="0" y="736422"/>
            <a:ext cx="3262143" cy="317651"/>
          </a:xfrm>
          <a:prstGeom prst="rect">
            <a:avLst/>
          </a:prstGeom>
          <a:noFill/>
          <a:ln>
            <a:noFill/>
          </a:ln>
        </p:spPr>
        <p:txBody>
          <a:bodyPr spcFirstLastPara="1" wrap="square" lIns="0" tIns="0" rIns="0" bIns="0" anchor="t" anchorCtr="0">
            <a:spAutoFit/>
          </a:bodyPr>
          <a:lstStyle/>
          <a:p>
            <a:pPr marL="0" marR="0" lvl="0" indent="0" algn="r" rtl="1">
              <a:lnSpc>
                <a:spcPct val="129107"/>
              </a:lnSpc>
              <a:spcBef>
                <a:spcPts val="0"/>
              </a:spcBef>
              <a:spcAft>
                <a:spcPts val="0"/>
              </a:spcAft>
              <a:buClr>
                <a:srgbClr val="2B6CB0"/>
              </a:buClr>
              <a:buSzPts val="1704"/>
              <a:buFont typeface="Assistant"/>
              <a:buNone/>
            </a:pPr>
            <a:r>
              <a:rPr lang="he-IL" sz="1600" dirty="0" smtClean="0">
                <a:solidFill>
                  <a:schemeClr val="accent5">
                    <a:lumMod val="75000"/>
                  </a:schemeClr>
                </a:solidFill>
                <a:latin typeface="Calibri"/>
                <a:ea typeface="Calibri"/>
                <a:cs typeface="Calibri"/>
                <a:sym typeface="Calibri"/>
              </a:rPr>
              <a:t>נכתב ונערך על ידי נעמה </a:t>
            </a:r>
            <a:r>
              <a:rPr lang="he-IL" sz="1600" dirty="0" err="1" smtClean="0">
                <a:solidFill>
                  <a:schemeClr val="accent5">
                    <a:lumMod val="75000"/>
                  </a:schemeClr>
                </a:solidFill>
                <a:latin typeface="Calibri"/>
                <a:ea typeface="Calibri"/>
                <a:cs typeface="Calibri"/>
                <a:sym typeface="Calibri"/>
              </a:rPr>
              <a:t>קנטמן</a:t>
            </a:r>
            <a:r>
              <a:rPr lang="he-IL" sz="1600" dirty="0" smtClean="0">
                <a:solidFill>
                  <a:schemeClr val="accent5">
                    <a:lumMod val="75000"/>
                  </a:schemeClr>
                </a:solidFill>
                <a:latin typeface="Calibri"/>
                <a:ea typeface="Calibri"/>
                <a:cs typeface="Calibri"/>
                <a:sym typeface="Calibri"/>
              </a:rPr>
              <a:t> ורותי מגדל</a:t>
            </a:r>
            <a:endParaRPr sz="1600" i="0" u="none" strike="noStrike" cap="none" dirty="0">
              <a:solidFill>
                <a:schemeClr val="accent5">
                  <a:lumMod val="75000"/>
                </a:schemeClr>
              </a:solidFill>
              <a:latin typeface="Calibri"/>
              <a:ea typeface="Calibri"/>
              <a:cs typeface="Calibri"/>
              <a:sym typeface="Calibri"/>
            </a:endParaRPr>
          </a:p>
        </p:txBody>
      </p:sp>
      <p:sp>
        <p:nvSpPr>
          <p:cNvPr id="19" name="Google Shape;19;p1"/>
          <p:cNvSpPr/>
          <p:nvPr/>
        </p:nvSpPr>
        <p:spPr>
          <a:xfrm>
            <a:off x="3476622" y="3100090"/>
            <a:ext cx="4786313" cy="286553"/>
          </a:xfrm>
          <a:prstGeom prst="rect">
            <a:avLst/>
          </a:prstGeom>
          <a:noFill/>
          <a:ln>
            <a:noFill/>
          </a:ln>
        </p:spPr>
        <p:txBody>
          <a:bodyPr spcFirstLastPara="1" wrap="square" lIns="0" tIns="0" rIns="0" bIns="0" anchor="t" anchorCtr="0">
            <a:spAutoFit/>
          </a:bodyPr>
          <a:lstStyle/>
          <a:p>
            <a:pPr marL="0" marR="0" lvl="0" indent="0" algn="r" rtl="1">
              <a:lnSpc>
                <a:spcPct val="133333"/>
              </a:lnSpc>
              <a:spcBef>
                <a:spcPts val="0"/>
              </a:spcBef>
              <a:spcAft>
                <a:spcPts val="0"/>
              </a:spcAft>
              <a:buClr>
                <a:srgbClr val="1A365D"/>
              </a:buClr>
              <a:buSzPts val="1050"/>
              <a:buFont typeface="Assistant"/>
              <a:buNone/>
            </a:pPr>
            <a:r>
              <a:rPr lang="en-US" b="1" i="0" u="none" strike="noStrike" cap="none" dirty="0" err="1">
                <a:solidFill>
                  <a:schemeClr val="tx1"/>
                </a:solidFill>
                <a:latin typeface="Assistant"/>
                <a:ea typeface="Assistant"/>
                <a:cs typeface="Assistant"/>
                <a:sym typeface="Assistant"/>
              </a:rPr>
              <a:t>כלי</a:t>
            </a:r>
            <a:r>
              <a:rPr lang="en-US" b="1" i="0" u="none" strike="noStrike" cap="none" dirty="0">
                <a:solidFill>
                  <a:schemeClr val="tx1"/>
                </a:solidFill>
                <a:latin typeface="Assistant"/>
                <a:ea typeface="Assistant"/>
                <a:cs typeface="Assistant"/>
                <a:sym typeface="Assistant"/>
              </a:rPr>
              <a:t> </a:t>
            </a:r>
            <a:r>
              <a:rPr lang="en-US" b="1" i="0" u="none" strike="noStrike" cap="none" dirty="0" err="1">
                <a:solidFill>
                  <a:schemeClr val="tx1"/>
                </a:solidFill>
                <a:latin typeface="Assistant"/>
                <a:ea typeface="Assistant"/>
                <a:cs typeface="Assistant"/>
                <a:sym typeface="Assistant"/>
              </a:rPr>
              <a:t>למדידת</a:t>
            </a:r>
            <a:r>
              <a:rPr lang="en-US" b="1" i="0" u="none" strike="noStrike" cap="none" dirty="0">
                <a:solidFill>
                  <a:schemeClr val="tx1"/>
                </a:solidFill>
                <a:latin typeface="Assistant"/>
                <a:ea typeface="Assistant"/>
                <a:cs typeface="Assistant"/>
                <a:sym typeface="Assistant"/>
              </a:rPr>
              <a:t> </a:t>
            </a:r>
            <a:r>
              <a:rPr lang="en-US" b="1" i="0" u="none" strike="noStrike" cap="none" dirty="0" err="1">
                <a:solidFill>
                  <a:schemeClr val="tx1"/>
                </a:solidFill>
                <a:latin typeface="Assistant"/>
                <a:ea typeface="Assistant"/>
                <a:cs typeface="Assistant"/>
                <a:sym typeface="Assistant"/>
              </a:rPr>
              <a:t>חוסן</a:t>
            </a:r>
            <a:r>
              <a:rPr lang="en-US" b="1" i="0" u="none" strike="noStrike" cap="none" dirty="0">
                <a:solidFill>
                  <a:schemeClr val="tx1"/>
                </a:solidFill>
                <a:latin typeface="Assistant"/>
                <a:ea typeface="Assistant"/>
                <a:cs typeface="Assistant"/>
                <a:sym typeface="Assistant"/>
              </a:rPr>
              <a:t> </a:t>
            </a:r>
            <a:r>
              <a:rPr lang="en-US" b="1" i="0" u="none" strike="noStrike" cap="none" dirty="0" err="1">
                <a:solidFill>
                  <a:schemeClr val="tx1"/>
                </a:solidFill>
                <a:latin typeface="Assistant"/>
                <a:ea typeface="Assistant"/>
                <a:cs typeface="Assistant"/>
                <a:sym typeface="Assistant"/>
              </a:rPr>
              <a:t>וחיזוק</a:t>
            </a:r>
            <a:r>
              <a:rPr lang="en-US" b="1" i="0" u="none" strike="noStrike" cap="none" dirty="0">
                <a:solidFill>
                  <a:schemeClr val="tx1"/>
                </a:solidFill>
                <a:latin typeface="Assistant"/>
                <a:ea typeface="Assistant"/>
                <a:cs typeface="Assistant"/>
                <a:sym typeface="Assistant"/>
              </a:rPr>
              <a:t> </a:t>
            </a:r>
            <a:r>
              <a:rPr lang="en-US" b="1" i="0" u="none" strike="noStrike" cap="none" dirty="0" err="1">
                <a:solidFill>
                  <a:schemeClr val="tx1"/>
                </a:solidFill>
                <a:latin typeface="Assistant"/>
                <a:ea typeface="Assistant"/>
                <a:cs typeface="Assistant"/>
                <a:sym typeface="Assistant"/>
              </a:rPr>
              <a:t>המעשה</a:t>
            </a:r>
            <a:r>
              <a:rPr lang="en-US" b="1" i="0" u="none" strike="noStrike" cap="none" dirty="0">
                <a:solidFill>
                  <a:schemeClr val="tx1"/>
                </a:solidFill>
                <a:latin typeface="Assistant"/>
                <a:ea typeface="Assistant"/>
                <a:cs typeface="Assistant"/>
                <a:sym typeface="Assistant"/>
              </a:rPr>
              <a:t> </a:t>
            </a:r>
            <a:r>
              <a:rPr lang="en-US" b="1" i="0" u="none" strike="noStrike" cap="none" dirty="0" err="1">
                <a:solidFill>
                  <a:schemeClr val="tx1"/>
                </a:solidFill>
                <a:latin typeface="Assistant"/>
                <a:ea typeface="Assistant"/>
                <a:cs typeface="Assistant"/>
                <a:sym typeface="Assistant"/>
              </a:rPr>
              <a:t>החינוכי</a:t>
            </a:r>
            <a:r>
              <a:rPr lang="en-US" b="1" i="0" u="none" strike="noStrike" cap="none" dirty="0">
                <a:solidFill>
                  <a:schemeClr val="tx1"/>
                </a:solidFill>
                <a:latin typeface="Assistant"/>
                <a:ea typeface="Assistant"/>
                <a:cs typeface="Assistant"/>
                <a:sym typeface="Assistant"/>
              </a:rPr>
              <a:t> </a:t>
            </a:r>
            <a:endParaRPr b="1" i="0" u="none" strike="noStrike" cap="none" dirty="0">
              <a:solidFill>
                <a:schemeClr val="tx1"/>
              </a:solidFill>
              <a:latin typeface="Calibri"/>
              <a:ea typeface="Calibri"/>
              <a:cs typeface="Calibri"/>
              <a:sym typeface="Calibri"/>
            </a:endParaRPr>
          </a:p>
        </p:txBody>
      </p:sp>
      <p:sp>
        <p:nvSpPr>
          <p:cNvPr id="22" name="Google Shape;22;p1"/>
          <p:cNvSpPr/>
          <p:nvPr/>
        </p:nvSpPr>
        <p:spPr>
          <a:xfrm>
            <a:off x="392904" y="109778"/>
            <a:ext cx="1239953" cy="641336"/>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23" name="Google Shape;23;p1" descr="preencoded.png"/>
          <p:cNvPicPr preferRelativeResize="0"/>
          <p:nvPr/>
        </p:nvPicPr>
        <p:blipFill rotWithShape="1">
          <a:blip r:embed="rId4">
            <a:alphaModFix/>
          </a:blip>
          <a:srcRect/>
          <a:stretch/>
        </p:blipFill>
        <p:spPr>
          <a:xfrm>
            <a:off x="438473" y="193056"/>
            <a:ext cx="1047427" cy="460088"/>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8"/>
        <p:cNvGrpSpPr/>
        <p:nvPr/>
      </p:nvGrpSpPr>
      <p:grpSpPr>
        <a:xfrm>
          <a:off x="0" y="0"/>
          <a:ext cx="0" cy="0"/>
          <a:chOff x="0" y="0"/>
          <a:chExt cx="0" cy="0"/>
        </a:xfrm>
      </p:grpSpPr>
      <p:pic>
        <p:nvPicPr>
          <p:cNvPr id="30" name="Google Shape;30;p2" descr="preencoded.png"/>
          <p:cNvPicPr preferRelativeResize="0"/>
          <p:nvPr/>
        </p:nvPicPr>
        <p:blipFill rotWithShape="1">
          <a:blip r:embed="rId3">
            <a:alphaModFix/>
          </a:blip>
          <a:srcRect/>
          <a:stretch/>
        </p:blipFill>
        <p:spPr>
          <a:xfrm>
            <a:off x="5572125" y="1071563"/>
            <a:ext cx="3000375" cy="3571875"/>
          </a:xfrm>
          <a:prstGeom prst="rect">
            <a:avLst/>
          </a:prstGeom>
          <a:noFill/>
          <a:ln>
            <a:noFill/>
          </a:ln>
        </p:spPr>
      </p:pic>
      <p:sp>
        <p:nvSpPr>
          <p:cNvPr id="31" name="Google Shape;31;p2"/>
          <p:cNvSpPr/>
          <p:nvPr/>
        </p:nvSpPr>
        <p:spPr>
          <a:xfrm>
            <a:off x="-123444" y="348775"/>
            <a:ext cx="4572000" cy="491032"/>
          </a:xfrm>
          <a:prstGeom prst="rect">
            <a:avLst/>
          </a:prstGeom>
          <a:noFill/>
          <a:ln>
            <a:noFill/>
          </a:ln>
        </p:spPr>
        <p:txBody>
          <a:bodyPr spcFirstLastPara="1" wrap="square" lIns="0" tIns="0" rIns="170050" bIns="0" anchor="t" anchorCtr="0">
            <a:spAutoFit/>
          </a:bodyPr>
          <a:lstStyle/>
          <a:p>
            <a:pPr marL="0" marR="0" lvl="0" indent="0" algn="r" rtl="1">
              <a:lnSpc>
                <a:spcPct val="131362"/>
              </a:lnSpc>
              <a:spcBef>
                <a:spcPts val="0"/>
              </a:spcBef>
              <a:spcAft>
                <a:spcPts val="0"/>
              </a:spcAft>
              <a:buClr>
                <a:srgbClr val="1A365D"/>
              </a:buClr>
              <a:buSzPts val="2436"/>
              <a:buFont typeface="Assistant"/>
              <a:buNone/>
            </a:pPr>
            <a:r>
              <a:rPr lang="he-IL" sz="2436" b="1" i="0" u="none" strike="noStrike" cap="none" dirty="0">
                <a:solidFill>
                  <a:srgbClr val="1A365D"/>
                </a:solidFill>
                <a:latin typeface="Assistant"/>
                <a:ea typeface="Assistant"/>
                <a:cs typeface="Assistant"/>
                <a:sym typeface="Assistant"/>
              </a:rPr>
              <a:t>"</a:t>
            </a:r>
            <a:r>
              <a:rPr lang="en-US" sz="2436" b="1" i="0" u="none" strike="noStrike" cap="none" dirty="0" err="1">
                <a:solidFill>
                  <a:srgbClr val="1A365D"/>
                </a:solidFill>
                <a:latin typeface="Assistant"/>
                <a:ea typeface="Assistant"/>
                <a:cs typeface="Assistant"/>
                <a:sym typeface="Assistant"/>
              </a:rPr>
              <a:t>אין</a:t>
            </a:r>
            <a:r>
              <a:rPr lang="en-US" sz="2436" b="1" i="0" u="none" strike="noStrike" cap="none" dirty="0">
                <a:solidFill>
                  <a:srgbClr val="1A365D"/>
                </a:solidFill>
                <a:latin typeface="Assistant"/>
                <a:ea typeface="Assistant"/>
                <a:cs typeface="Assistant"/>
                <a:sym typeface="Assistant"/>
              </a:rPr>
              <a:t> </a:t>
            </a:r>
            <a:r>
              <a:rPr lang="en-US" sz="2436" b="1" i="0" u="none" strike="noStrike" cap="none" dirty="0" err="1">
                <a:solidFill>
                  <a:srgbClr val="1A365D"/>
                </a:solidFill>
                <a:latin typeface="Assistant"/>
                <a:ea typeface="Assistant"/>
                <a:cs typeface="Assistant"/>
                <a:sym typeface="Assistant"/>
              </a:rPr>
              <a:t>שלם</a:t>
            </a:r>
            <a:r>
              <a:rPr lang="en-US" sz="2436" b="1" i="0" u="none" strike="noStrike" cap="none" dirty="0">
                <a:solidFill>
                  <a:srgbClr val="1A365D"/>
                </a:solidFill>
                <a:latin typeface="Assistant"/>
                <a:ea typeface="Assistant"/>
                <a:cs typeface="Assistant"/>
                <a:sym typeface="Assistant"/>
              </a:rPr>
              <a:t> </a:t>
            </a:r>
            <a:r>
              <a:rPr lang="he-IL" sz="2436" b="1" i="0" u="none" strike="noStrike" cap="none" dirty="0">
                <a:solidFill>
                  <a:srgbClr val="1A365D"/>
                </a:solidFill>
                <a:latin typeface="Assistant"/>
                <a:ea typeface="Assistant"/>
                <a:cs typeface="Assistant"/>
                <a:sym typeface="Assistant"/>
              </a:rPr>
              <a:t>יותר </a:t>
            </a:r>
            <a:r>
              <a:rPr lang="en-US" sz="2436" b="1" i="0" u="none" strike="noStrike" cap="none" dirty="0" err="1">
                <a:solidFill>
                  <a:srgbClr val="1A365D"/>
                </a:solidFill>
                <a:latin typeface="Assistant"/>
                <a:ea typeface="Assistant"/>
                <a:cs typeface="Assistant"/>
                <a:sym typeface="Assistant"/>
              </a:rPr>
              <a:t>מלב</a:t>
            </a:r>
            <a:r>
              <a:rPr lang="en-US" sz="2436" b="1" i="0" u="none" strike="noStrike" cap="none" dirty="0">
                <a:solidFill>
                  <a:srgbClr val="1A365D"/>
                </a:solidFill>
                <a:latin typeface="Assistant"/>
                <a:ea typeface="Assistant"/>
                <a:cs typeface="Assistant"/>
                <a:sym typeface="Assistant"/>
              </a:rPr>
              <a:t> </a:t>
            </a:r>
            <a:r>
              <a:rPr lang="en-US" sz="2436" b="1" i="0" u="none" strike="noStrike" cap="none" dirty="0" err="1">
                <a:solidFill>
                  <a:srgbClr val="1A365D"/>
                </a:solidFill>
                <a:latin typeface="Assistant"/>
                <a:ea typeface="Assistant"/>
                <a:cs typeface="Assistant"/>
                <a:sym typeface="Assistant"/>
              </a:rPr>
              <a:t>שבור</a:t>
            </a:r>
            <a:r>
              <a:rPr lang="en-US" sz="2436" b="1" i="0" u="none" strike="noStrike" cap="none" dirty="0">
                <a:solidFill>
                  <a:srgbClr val="1A365D"/>
                </a:solidFill>
                <a:latin typeface="Assistant"/>
                <a:ea typeface="Assistant"/>
                <a:cs typeface="Assistant"/>
                <a:sym typeface="Assistant"/>
              </a:rPr>
              <a:t>"</a:t>
            </a:r>
            <a:endParaRPr sz="2436" b="0" i="0" u="none" strike="noStrike" cap="none" dirty="0">
              <a:solidFill>
                <a:schemeClr val="dk1"/>
              </a:solidFill>
              <a:latin typeface="Calibri"/>
              <a:ea typeface="Calibri"/>
              <a:cs typeface="Calibri"/>
              <a:sym typeface="Calibri"/>
            </a:endParaRPr>
          </a:p>
        </p:txBody>
      </p:sp>
      <p:sp>
        <p:nvSpPr>
          <p:cNvPr id="33" name="Google Shape;33;p2"/>
          <p:cNvSpPr/>
          <p:nvPr/>
        </p:nvSpPr>
        <p:spPr>
          <a:xfrm>
            <a:off x="2780922" y="1071563"/>
            <a:ext cx="2362578" cy="3137489"/>
          </a:xfrm>
          <a:prstGeom prst="rect">
            <a:avLst/>
          </a:prstGeom>
          <a:noFill/>
          <a:ln>
            <a:noFill/>
          </a:ln>
        </p:spPr>
        <p:txBody>
          <a:bodyPr spcFirstLastPara="1" wrap="square" lIns="255125" tIns="255125" rIns="255125" bIns="255125" anchor="t" anchorCtr="0">
            <a:spAutoFit/>
          </a:bodyPr>
          <a:lstStyle/>
          <a:p>
            <a:pPr marL="0" marR="0" lvl="0" indent="0" algn="r" rtl="1">
              <a:lnSpc>
                <a:spcPct val="173364"/>
              </a:lnSpc>
              <a:spcBef>
                <a:spcPts val="0"/>
              </a:spcBef>
              <a:spcAft>
                <a:spcPts val="0"/>
              </a:spcAft>
              <a:buClr>
                <a:srgbClr val="1A365D"/>
              </a:buClr>
              <a:buSzPts val="1269"/>
              <a:buFont typeface="Assistant"/>
              <a:buNone/>
            </a:pPr>
            <a:r>
              <a:rPr lang="en-US" sz="1100" b="1" u="none" strike="noStrike" cap="none" dirty="0">
                <a:solidFill>
                  <a:srgbClr val="1A365D"/>
                </a:solidFill>
                <a:latin typeface="Assistant"/>
                <a:ea typeface="Assistant"/>
                <a:cs typeface="Assistant"/>
                <a:sym typeface="Assistant"/>
              </a:rPr>
              <a:t>"</a:t>
            </a:r>
            <a:r>
              <a:rPr lang="he-IL" sz="1100" b="1" u="none" strike="noStrike" cap="none" dirty="0">
                <a:solidFill>
                  <a:srgbClr val="1A365D"/>
                </a:solidFill>
                <a:latin typeface="Assistant"/>
                <a:ea typeface="Assistant"/>
                <a:cs typeface="Assistant"/>
                <a:sym typeface="Assistant"/>
              </a:rPr>
              <a:t>שלושה עמדו / לאה גולדברג</a:t>
            </a:r>
            <a:r>
              <a:rPr lang="he-IL" sz="1100" b="0" u="none" strike="noStrike" cap="none" dirty="0">
                <a:solidFill>
                  <a:srgbClr val="1A365D"/>
                </a:solidFill>
                <a:latin typeface="Assistant"/>
                <a:ea typeface="Assistant"/>
                <a:cs typeface="Assistant"/>
                <a:sym typeface="Assistant"/>
              </a:rPr>
              <a:t/>
            </a:r>
            <a:br>
              <a:rPr lang="he-IL" sz="1100" b="0" u="none" strike="noStrike" cap="none" dirty="0">
                <a:solidFill>
                  <a:srgbClr val="1A365D"/>
                </a:solidFill>
                <a:latin typeface="Assistant"/>
                <a:ea typeface="Assistant"/>
                <a:cs typeface="Assistant"/>
                <a:sym typeface="Assistant"/>
              </a:rPr>
            </a:br>
            <a:r>
              <a:rPr lang="he-IL" sz="1100" b="0" u="none" strike="noStrike" cap="none" dirty="0">
                <a:solidFill>
                  <a:srgbClr val="1A365D"/>
                </a:solidFill>
                <a:latin typeface="Assistant"/>
                <a:ea typeface="Assistant"/>
                <a:cs typeface="Assistant"/>
                <a:sym typeface="Assistant"/>
              </a:rPr>
              <a:t>שלושה עמדו מול שבריו של שלם-</a:t>
            </a:r>
            <a:br>
              <a:rPr lang="he-IL" sz="1100" b="0" u="none" strike="noStrike" cap="none" dirty="0">
                <a:solidFill>
                  <a:srgbClr val="1A365D"/>
                </a:solidFill>
                <a:latin typeface="Assistant"/>
                <a:ea typeface="Assistant"/>
                <a:cs typeface="Assistant"/>
                <a:sym typeface="Assistant"/>
              </a:rPr>
            </a:br>
            <a:r>
              <a:rPr lang="he-IL" sz="1100" b="0" u="none" strike="noStrike" cap="none" dirty="0">
                <a:solidFill>
                  <a:srgbClr val="1A365D"/>
                </a:solidFill>
                <a:latin typeface="Assistant"/>
                <a:ea typeface="Assistant"/>
                <a:cs typeface="Assistant"/>
                <a:sym typeface="Assistant"/>
              </a:rPr>
              <a:t>חכם, שוטה וחולם.</a:t>
            </a:r>
            <a:br>
              <a:rPr lang="he-IL" sz="1100" b="0" u="none" strike="noStrike" cap="none" dirty="0">
                <a:solidFill>
                  <a:srgbClr val="1A365D"/>
                </a:solidFill>
                <a:latin typeface="Assistant"/>
                <a:ea typeface="Assistant"/>
                <a:cs typeface="Assistant"/>
                <a:sym typeface="Assistant"/>
              </a:rPr>
            </a:br>
            <a:r>
              <a:rPr lang="he-IL" sz="1100" b="0" u="none" strike="noStrike" cap="none" dirty="0">
                <a:solidFill>
                  <a:srgbClr val="1A365D"/>
                </a:solidFill>
                <a:latin typeface="Assistant"/>
                <a:ea typeface="Assistant"/>
                <a:cs typeface="Assistant"/>
                <a:sym typeface="Assistant"/>
              </a:rPr>
              <a:t/>
            </a:r>
            <a:br>
              <a:rPr lang="he-IL" sz="1100" b="0" u="none" strike="noStrike" cap="none" dirty="0">
                <a:solidFill>
                  <a:srgbClr val="1A365D"/>
                </a:solidFill>
                <a:latin typeface="Assistant"/>
                <a:ea typeface="Assistant"/>
                <a:cs typeface="Assistant"/>
                <a:sym typeface="Assistant"/>
              </a:rPr>
            </a:br>
            <a:r>
              <a:rPr lang="he-IL" sz="1100" b="0" u="none" strike="noStrike" cap="none" dirty="0">
                <a:solidFill>
                  <a:srgbClr val="1A365D"/>
                </a:solidFill>
                <a:latin typeface="Assistant"/>
                <a:ea typeface="Assistant"/>
                <a:cs typeface="Assistant"/>
                <a:sym typeface="Assistant"/>
              </a:rPr>
              <a:t>אמר החכם:</a:t>
            </a:r>
            <a:br>
              <a:rPr lang="he-IL" sz="1100" b="0" u="none" strike="noStrike" cap="none" dirty="0">
                <a:solidFill>
                  <a:srgbClr val="1A365D"/>
                </a:solidFill>
                <a:latin typeface="Assistant"/>
                <a:ea typeface="Assistant"/>
                <a:cs typeface="Assistant"/>
                <a:sym typeface="Assistant"/>
              </a:rPr>
            </a:br>
            <a:r>
              <a:rPr lang="he-IL" sz="1100" b="0" u="none" strike="noStrike" cap="none" dirty="0">
                <a:solidFill>
                  <a:srgbClr val="1A365D"/>
                </a:solidFill>
                <a:latin typeface="Assistant"/>
                <a:ea typeface="Assistant"/>
                <a:cs typeface="Assistant"/>
                <a:sym typeface="Assistant"/>
              </a:rPr>
              <a:t>הן בדרך ישר אני בא –</a:t>
            </a:r>
            <a:br>
              <a:rPr lang="he-IL" sz="1100" b="0" u="none" strike="noStrike" cap="none" dirty="0">
                <a:solidFill>
                  <a:srgbClr val="1A365D"/>
                </a:solidFill>
                <a:latin typeface="Assistant"/>
                <a:ea typeface="Assistant"/>
                <a:cs typeface="Assistant"/>
                <a:sym typeface="Assistant"/>
              </a:rPr>
            </a:br>
            <a:r>
              <a:rPr lang="he-IL" sz="1100" b="0" u="none" strike="noStrike" cap="none" dirty="0">
                <a:solidFill>
                  <a:srgbClr val="1A365D"/>
                </a:solidFill>
                <a:latin typeface="Assistant"/>
                <a:ea typeface="Assistant"/>
                <a:cs typeface="Assistant"/>
                <a:sym typeface="Assistant"/>
              </a:rPr>
              <a:t>מעולם לא רוחם אל עולם לא נוחם</a:t>
            </a:r>
            <a:br>
              <a:rPr lang="he-IL" sz="1100" b="0" u="none" strike="noStrike" cap="none" dirty="0">
                <a:solidFill>
                  <a:srgbClr val="1A365D"/>
                </a:solidFill>
                <a:latin typeface="Assistant"/>
                <a:ea typeface="Assistant"/>
                <a:cs typeface="Assistant"/>
                <a:sym typeface="Assistant"/>
              </a:rPr>
            </a:br>
            <a:r>
              <a:rPr lang="he-IL" sz="1100" b="0" u="none" strike="noStrike" cap="none" dirty="0">
                <a:solidFill>
                  <a:srgbClr val="1A365D"/>
                </a:solidFill>
                <a:latin typeface="Assistant"/>
                <a:ea typeface="Assistant"/>
                <a:cs typeface="Assistant"/>
                <a:sym typeface="Assistant"/>
              </a:rPr>
              <a:t>וידע לבי מה ניבא.</a:t>
            </a:r>
            <a:br>
              <a:rPr lang="he-IL" sz="1100" b="0" u="none" strike="noStrike" cap="none" dirty="0">
                <a:solidFill>
                  <a:srgbClr val="1A365D"/>
                </a:solidFill>
                <a:latin typeface="Assistant"/>
                <a:ea typeface="Assistant"/>
                <a:cs typeface="Assistant"/>
                <a:sym typeface="Assistant"/>
              </a:rPr>
            </a:br>
            <a:endParaRPr sz="1050" b="0" i="0" u="none" strike="noStrike" cap="none" dirty="0">
              <a:solidFill>
                <a:schemeClr val="dk1"/>
              </a:solidFill>
              <a:latin typeface="Calibri"/>
              <a:ea typeface="Calibri"/>
              <a:cs typeface="Calibri"/>
              <a:sym typeface="Calibri"/>
            </a:endParaRPr>
          </a:p>
        </p:txBody>
      </p:sp>
      <p:sp>
        <p:nvSpPr>
          <p:cNvPr id="34" name="Google Shape;34;p2"/>
          <p:cNvSpPr/>
          <p:nvPr/>
        </p:nvSpPr>
        <p:spPr>
          <a:xfrm>
            <a:off x="314324" y="4168378"/>
            <a:ext cx="4952619" cy="548417"/>
          </a:xfrm>
          <a:prstGeom prst="rect">
            <a:avLst/>
          </a:prstGeom>
          <a:noFill/>
          <a:ln>
            <a:noFill/>
          </a:ln>
        </p:spPr>
        <p:txBody>
          <a:bodyPr spcFirstLastPara="1" wrap="square" lIns="0" tIns="170050" rIns="0" bIns="0" anchor="t" anchorCtr="0">
            <a:spAutoFit/>
          </a:bodyPr>
          <a:lstStyle/>
          <a:p>
            <a:pPr marL="0" marR="0" lvl="0" indent="0" algn="r" rtl="1">
              <a:lnSpc>
                <a:spcPct val="136005"/>
              </a:lnSpc>
              <a:spcBef>
                <a:spcPts val="0"/>
              </a:spcBef>
              <a:spcAft>
                <a:spcPts val="0"/>
              </a:spcAft>
              <a:buClr>
                <a:srgbClr val="2B6CB0"/>
              </a:buClr>
              <a:buSzPts val="1397"/>
              <a:buFont typeface="Assistant"/>
              <a:buNone/>
            </a:pPr>
            <a:r>
              <a:rPr lang="en-US" sz="1800" b="1" i="0" u="none" strike="noStrike" cap="none" dirty="0" err="1">
                <a:solidFill>
                  <a:srgbClr val="2B6CB0"/>
                </a:solidFill>
                <a:latin typeface="Assistant"/>
                <a:ea typeface="Assistant"/>
                <a:cs typeface="Assistant"/>
                <a:sym typeface="Assistant"/>
              </a:rPr>
              <a:t>ההכרה</a:t>
            </a:r>
            <a:r>
              <a:rPr lang="en-US" sz="1800" b="1" i="0" u="none" strike="noStrike" cap="none" dirty="0">
                <a:solidFill>
                  <a:srgbClr val="2B6CB0"/>
                </a:solidFill>
                <a:latin typeface="Assistant"/>
                <a:ea typeface="Assistant"/>
                <a:cs typeface="Assistant"/>
                <a:sym typeface="Assistant"/>
              </a:rPr>
              <a:t> </a:t>
            </a:r>
            <a:r>
              <a:rPr lang="en-US" sz="1800" b="1" i="0" u="none" strike="noStrike" cap="none" dirty="0" err="1">
                <a:solidFill>
                  <a:srgbClr val="2B6CB0"/>
                </a:solidFill>
                <a:latin typeface="Assistant"/>
                <a:ea typeface="Assistant"/>
                <a:cs typeface="Assistant"/>
                <a:sym typeface="Assistant"/>
              </a:rPr>
              <a:t>בשבר</a:t>
            </a:r>
            <a:r>
              <a:rPr lang="en-US" sz="1800" b="1" i="0" u="none" strike="noStrike" cap="none" dirty="0">
                <a:solidFill>
                  <a:srgbClr val="2B6CB0"/>
                </a:solidFill>
                <a:latin typeface="Assistant"/>
                <a:ea typeface="Assistant"/>
                <a:cs typeface="Assistant"/>
                <a:sym typeface="Assistant"/>
              </a:rPr>
              <a:t> </a:t>
            </a:r>
            <a:r>
              <a:rPr lang="en-US" sz="1800" b="1" i="0" u="none" strike="noStrike" cap="none" dirty="0" err="1">
                <a:solidFill>
                  <a:srgbClr val="2B6CB0"/>
                </a:solidFill>
                <a:latin typeface="Assistant"/>
                <a:ea typeface="Assistant"/>
                <a:cs typeface="Assistant"/>
                <a:sym typeface="Assistant"/>
              </a:rPr>
              <a:t>היא</a:t>
            </a:r>
            <a:r>
              <a:rPr lang="en-US" sz="1800" b="1" i="0" u="none" strike="noStrike" cap="none" dirty="0">
                <a:solidFill>
                  <a:srgbClr val="2B6CB0"/>
                </a:solidFill>
                <a:latin typeface="Assistant"/>
                <a:ea typeface="Assistant"/>
                <a:cs typeface="Assistant"/>
                <a:sym typeface="Assistant"/>
              </a:rPr>
              <a:t> </a:t>
            </a:r>
            <a:r>
              <a:rPr lang="en-US" sz="1800" b="1" i="0" u="none" strike="noStrike" cap="none" dirty="0" err="1">
                <a:solidFill>
                  <a:srgbClr val="2B6CB0"/>
                </a:solidFill>
                <a:latin typeface="Assistant"/>
                <a:ea typeface="Assistant"/>
                <a:cs typeface="Assistant"/>
                <a:sym typeface="Assistant"/>
              </a:rPr>
              <a:t>הצעד</a:t>
            </a:r>
            <a:r>
              <a:rPr lang="en-US" sz="1800" b="1" i="0" u="none" strike="noStrike" cap="none" dirty="0">
                <a:solidFill>
                  <a:srgbClr val="2B6CB0"/>
                </a:solidFill>
                <a:latin typeface="Assistant"/>
                <a:ea typeface="Assistant"/>
                <a:cs typeface="Assistant"/>
                <a:sym typeface="Assistant"/>
              </a:rPr>
              <a:t> </a:t>
            </a:r>
            <a:r>
              <a:rPr lang="en-US" sz="1800" b="1" i="0" u="none" strike="noStrike" cap="none" dirty="0" err="1">
                <a:solidFill>
                  <a:srgbClr val="2B6CB0"/>
                </a:solidFill>
                <a:latin typeface="Assistant"/>
                <a:ea typeface="Assistant"/>
                <a:cs typeface="Assistant"/>
                <a:sym typeface="Assistant"/>
              </a:rPr>
              <a:t>הראשון</a:t>
            </a:r>
            <a:r>
              <a:rPr lang="en-US" sz="1800" b="1" i="0" u="none" strike="noStrike" cap="none" dirty="0">
                <a:solidFill>
                  <a:srgbClr val="2B6CB0"/>
                </a:solidFill>
                <a:latin typeface="Assistant"/>
                <a:ea typeface="Assistant"/>
                <a:cs typeface="Assistant"/>
                <a:sym typeface="Assistant"/>
              </a:rPr>
              <a:t> </a:t>
            </a:r>
            <a:r>
              <a:rPr lang="en-US" sz="1800" b="1" i="0" u="none" strike="noStrike" cap="none" dirty="0" err="1">
                <a:solidFill>
                  <a:srgbClr val="2B6CB0"/>
                </a:solidFill>
                <a:latin typeface="Assistant"/>
                <a:ea typeface="Assistant"/>
                <a:cs typeface="Assistant"/>
                <a:sym typeface="Assistant"/>
              </a:rPr>
              <a:t>לבניית</a:t>
            </a:r>
            <a:r>
              <a:rPr lang="en-US" sz="1800" b="1" i="0" u="none" strike="noStrike" cap="none" dirty="0">
                <a:solidFill>
                  <a:srgbClr val="2B6CB0"/>
                </a:solidFill>
                <a:latin typeface="Assistant"/>
                <a:ea typeface="Assistant"/>
                <a:cs typeface="Assistant"/>
                <a:sym typeface="Assistant"/>
              </a:rPr>
              <a:t> </a:t>
            </a:r>
            <a:r>
              <a:rPr lang="en-US" sz="1800" b="1" i="0" u="none" strike="noStrike" cap="none" dirty="0" err="1">
                <a:solidFill>
                  <a:srgbClr val="2B6CB0"/>
                </a:solidFill>
                <a:latin typeface="Assistant"/>
                <a:ea typeface="Assistant"/>
                <a:cs typeface="Assistant"/>
                <a:sym typeface="Assistant"/>
              </a:rPr>
              <a:t>קומת</a:t>
            </a:r>
            <a:r>
              <a:rPr lang="en-US" sz="1800" b="1" i="0" u="none" strike="noStrike" cap="none" dirty="0">
                <a:solidFill>
                  <a:srgbClr val="2B6CB0"/>
                </a:solidFill>
                <a:latin typeface="Assistant"/>
                <a:ea typeface="Assistant"/>
                <a:cs typeface="Assistant"/>
                <a:sym typeface="Assistant"/>
              </a:rPr>
              <a:t> </a:t>
            </a:r>
            <a:r>
              <a:rPr lang="en-US" sz="1800" b="1" i="0" u="none" strike="noStrike" cap="none" dirty="0" err="1">
                <a:solidFill>
                  <a:srgbClr val="2B6CB0"/>
                </a:solidFill>
                <a:latin typeface="Assistant"/>
                <a:ea typeface="Assistant"/>
                <a:cs typeface="Assistant"/>
                <a:sym typeface="Assistant"/>
              </a:rPr>
              <a:t>החוסן</a:t>
            </a:r>
            <a:r>
              <a:rPr lang="en-US" sz="1800" b="1" i="0" u="none" strike="noStrike" cap="none" dirty="0">
                <a:solidFill>
                  <a:srgbClr val="2B6CB0"/>
                </a:solidFill>
                <a:latin typeface="Assistant"/>
                <a:ea typeface="Assistant"/>
                <a:cs typeface="Assistant"/>
                <a:sym typeface="Assistant"/>
              </a:rPr>
              <a:t>.</a:t>
            </a:r>
            <a:endParaRPr sz="1800" b="0" i="0" u="none" strike="noStrike" cap="none" dirty="0">
              <a:solidFill>
                <a:schemeClr val="dk1"/>
              </a:solidFill>
              <a:latin typeface="Calibri"/>
              <a:ea typeface="Calibri"/>
              <a:cs typeface="Calibri"/>
              <a:sym typeface="Calibri"/>
            </a:endParaRPr>
          </a:p>
        </p:txBody>
      </p:sp>
      <p:sp>
        <p:nvSpPr>
          <p:cNvPr id="4" name="Google Shape;33;p2">
            <a:extLst>
              <a:ext uri="{FF2B5EF4-FFF2-40B4-BE49-F238E27FC236}">
                <a16:creationId xmlns:a16="http://schemas.microsoft.com/office/drawing/2014/main" id="{B38FCA64-ECA7-B2E5-CA8F-5097C188871C}"/>
              </a:ext>
            </a:extLst>
          </p:cNvPr>
          <p:cNvSpPr/>
          <p:nvPr/>
        </p:nvSpPr>
        <p:spPr>
          <a:xfrm>
            <a:off x="428055" y="706150"/>
            <a:ext cx="2362578" cy="3736436"/>
          </a:xfrm>
          <a:prstGeom prst="rect">
            <a:avLst/>
          </a:prstGeom>
          <a:noFill/>
          <a:ln>
            <a:noFill/>
          </a:ln>
        </p:spPr>
        <p:txBody>
          <a:bodyPr spcFirstLastPara="1" wrap="square" lIns="255125" tIns="255125" rIns="255125" bIns="255125" anchor="t" anchorCtr="0">
            <a:spAutoFit/>
          </a:bodyPr>
          <a:lstStyle/>
          <a:p>
            <a:pPr marL="0" marR="0" lvl="0" indent="0" algn="r" rtl="1">
              <a:lnSpc>
                <a:spcPct val="173364"/>
              </a:lnSpc>
              <a:spcBef>
                <a:spcPts val="0"/>
              </a:spcBef>
              <a:spcAft>
                <a:spcPts val="0"/>
              </a:spcAft>
              <a:buClr>
                <a:srgbClr val="1A365D"/>
              </a:buClr>
              <a:buSzPts val="1269"/>
              <a:buFont typeface="Assistant"/>
              <a:buNone/>
            </a:pPr>
            <a:r>
              <a:rPr lang="en-US" sz="1100" b="0" u="none" strike="noStrike" cap="none" dirty="0">
                <a:solidFill>
                  <a:srgbClr val="1A365D"/>
                </a:solidFill>
                <a:latin typeface="Assistant"/>
                <a:ea typeface="Assistant"/>
                <a:cs typeface="Assistant"/>
                <a:sym typeface="Assistant"/>
              </a:rPr>
              <a:t>"</a:t>
            </a:r>
            <a:r>
              <a:rPr lang="he-IL" sz="1100" b="0" u="none" strike="noStrike" cap="none" dirty="0">
                <a:solidFill>
                  <a:srgbClr val="1A365D"/>
                </a:solidFill>
                <a:latin typeface="Assistant"/>
                <a:ea typeface="Assistant"/>
                <a:cs typeface="Assistant"/>
                <a:sym typeface="Assistant"/>
              </a:rPr>
              <a:t>אמר השוטה:</a:t>
            </a:r>
            <a:br>
              <a:rPr lang="he-IL" sz="1100" b="0" u="none" strike="noStrike" cap="none" dirty="0">
                <a:solidFill>
                  <a:srgbClr val="1A365D"/>
                </a:solidFill>
                <a:latin typeface="Assistant"/>
                <a:ea typeface="Assistant"/>
                <a:cs typeface="Assistant"/>
                <a:sym typeface="Assistant"/>
              </a:rPr>
            </a:br>
            <a:r>
              <a:rPr lang="he-IL" sz="1100" b="0" u="none" strike="noStrike" cap="none" dirty="0">
                <a:solidFill>
                  <a:srgbClr val="1A365D"/>
                </a:solidFill>
                <a:latin typeface="Assistant"/>
                <a:ea typeface="Assistant"/>
                <a:cs typeface="Assistant"/>
                <a:sym typeface="Assistant"/>
              </a:rPr>
              <a:t>השלם עומד על כנו.</a:t>
            </a:r>
            <a:br>
              <a:rPr lang="he-IL" sz="1100" b="0" u="none" strike="noStrike" cap="none" dirty="0">
                <a:solidFill>
                  <a:srgbClr val="1A365D"/>
                </a:solidFill>
                <a:latin typeface="Assistant"/>
                <a:ea typeface="Assistant"/>
                <a:cs typeface="Assistant"/>
                <a:sym typeface="Assistant"/>
              </a:rPr>
            </a:br>
            <a:r>
              <a:rPr lang="he-IL" sz="1100" b="0" u="none" strike="noStrike" cap="none" dirty="0">
                <a:solidFill>
                  <a:srgbClr val="1A365D"/>
                </a:solidFill>
                <a:latin typeface="Assistant"/>
                <a:ea typeface="Assistant"/>
                <a:cs typeface="Assistant"/>
                <a:sym typeface="Assistant"/>
              </a:rPr>
              <a:t>רק נדמה לי שהוא נשבר.</a:t>
            </a:r>
            <a:br>
              <a:rPr lang="he-IL" sz="1100" b="0" u="none" strike="noStrike" cap="none" dirty="0">
                <a:solidFill>
                  <a:srgbClr val="1A365D"/>
                </a:solidFill>
                <a:latin typeface="Assistant"/>
                <a:ea typeface="Assistant"/>
                <a:cs typeface="Assistant"/>
                <a:sym typeface="Assistant"/>
              </a:rPr>
            </a:br>
            <a:r>
              <a:rPr lang="he-IL" sz="1100" b="0" u="none" strike="noStrike" cap="none" dirty="0">
                <a:solidFill>
                  <a:srgbClr val="1A365D"/>
                </a:solidFill>
                <a:latin typeface="Assistant"/>
                <a:ea typeface="Assistant"/>
                <a:cs typeface="Assistant"/>
                <a:sym typeface="Assistant"/>
              </a:rPr>
              <a:t>רק משום שאני שוטה</a:t>
            </a:r>
            <a:br>
              <a:rPr lang="he-IL" sz="1100" b="0" u="none" strike="noStrike" cap="none" dirty="0">
                <a:solidFill>
                  <a:srgbClr val="1A365D"/>
                </a:solidFill>
                <a:latin typeface="Assistant"/>
                <a:ea typeface="Assistant"/>
                <a:cs typeface="Assistant"/>
                <a:sym typeface="Assistant"/>
              </a:rPr>
            </a:br>
            <a:r>
              <a:rPr lang="he-IL" sz="1100" b="0" u="none" strike="noStrike" cap="none" dirty="0">
                <a:solidFill>
                  <a:srgbClr val="1A365D"/>
                </a:solidFill>
                <a:latin typeface="Assistant"/>
                <a:ea typeface="Assistant"/>
                <a:cs typeface="Assistant"/>
                <a:sym typeface="Assistant"/>
              </a:rPr>
              <a:t>לא אוכל לתקנו.</a:t>
            </a:r>
            <a:br>
              <a:rPr lang="he-IL" sz="1100" b="0" u="none" strike="noStrike" cap="none" dirty="0">
                <a:solidFill>
                  <a:srgbClr val="1A365D"/>
                </a:solidFill>
                <a:latin typeface="Assistant"/>
                <a:ea typeface="Assistant"/>
                <a:cs typeface="Assistant"/>
                <a:sym typeface="Assistant"/>
              </a:rPr>
            </a:br>
            <a:r>
              <a:rPr lang="he-IL" sz="1100" b="0" u="none" strike="noStrike" cap="none" dirty="0">
                <a:solidFill>
                  <a:srgbClr val="1A365D"/>
                </a:solidFill>
                <a:latin typeface="Assistant"/>
                <a:ea typeface="Assistant"/>
                <a:cs typeface="Assistant"/>
                <a:sym typeface="Assistant"/>
              </a:rPr>
              <a:t>ובכה החולם ביודעו:</a:t>
            </a:r>
            <a:br>
              <a:rPr lang="he-IL" sz="1100" b="0" u="none" strike="noStrike" cap="none" dirty="0">
                <a:solidFill>
                  <a:srgbClr val="1A365D"/>
                </a:solidFill>
                <a:latin typeface="Assistant"/>
                <a:ea typeface="Assistant"/>
                <a:cs typeface="Assistant"/>
                <a:sym typeface="Assistant"/>
              </a:rPr>
            </a:br>
            <a:r>
              <a:rPr lang="he-IL" sz="1100" b="0" u="none" strike="noStrike" cap="none" dirty="0">
                <a:solidFill>
                  <a:srgbClr val="1A365D"/>
                </a:solidFill>
                <a:latin typeface="Assistant"/>
                <a:ea typeface="Assistant"/>
                <a:cs typeface="Assistant"/>
                <a:sym typeface="Assistant"/>
              </a:rPr>
              <a:t>הלא שבר עם שבר</a:t>
            </a:r>
            <a:br>
              <a:rPr lang="he-IL" sz="1100" b="0" u="none" strike="noStrike" cap="none" dirty="0">
                <a:solidFill>
                  <a:srgbClr val="1A365D"/>
                </a:solidFill>
                <a:latin typeface="Assistant"/>
                <a:ea typeface="Assistant"/>
                <a:cs typeface="Assistant"/>
                <a:sym typeface="Assistant"/>
              </a:rPr>
            </a:br>
            <a:r>
              <a:rPr lang="he-IL" sz="1100" b="0" u="none" strike="noStrike" cap="none" dirty="0">
                <a:solidFill>
                  <a:srgbClr val="1A365D"/>
                </a:solidFill>
                <a:latin typeface="Assistant"/>
                <a:ea typeface="Assistant"/>
                <a:cs typeface="Assistant"/>
                <a:sym typeface="Assistant"/>
              </a:rPr>
              <a:t>לא יחובר.</a:t>
            </a:r>
            <a:br>
              <a:rPr lang="he-IL" sz="1100" b="0" u="none" strike="noStrike" cap="none" dirty="0">
                <a:solidFill>
                  <a:srgbClr val="1A365D"/>
                </a:solidFill>
                <a:latin typeface="Assistant"/>
                <a:ea typeface="Assistant"/>
                <a:cs typeface="Assistant"/>
                <a:sym typeface="Assistant"/>
              </a:rPr>
            </a:br>
            <a:r>
              <a:rPr lang="he-IL" sz="1100" b="0" u="none" strike="noStrike" cap="none" dirty="0">
                <a:solidFill>
                  <a:srgbClr val="1A365D"/>
                </a:solidFill>
                <a:latin typeface="Assistant"/>
                <a:ea typeface="Assistant"/>
                <a:cs typeface="Assistant"/>
                <a:sym typeface="Assistant"/>
              </a:rPr>
              <a:t>וכל שבר היה בידו</a:t>
            </a:r>
            <a:br>
              <a:rPr lang="he-IL" sz="1100" b="0" u="none" strike="noStrike" cap="none" dirty="0">
                <a:solidFill>
                  <a:srgbClr val="1A365D"/>
                </a:solidFill>
                <a:latin typeface="Assistant"/>
                <a:ea typeface="Assistant"/>
                <a:cs typeface="Assistant"/>
                <a:sym typeface="Assistant"/>
              </a:rPr>
            </a:br>
            <a:r>
              <a:rPr lang="he-IL" sz="1100" b="0" u="none" strike="noStrike" cap="none" dirty="0">
                <a:solidFill>
                  <a:srgbClr val="1A365D"/>
                </a:solidFill>
                <a:latin typeface="Assistant"/>
                <a:ea typeface="Assistant"/>
                <a:cs typeface="Assistant"/>
                <a:sym typeface="Assistant"/>
              </a:rPr>
              <a:t>לשלם –</a:t>
            </a:r>
            <a:br>
              <a:rPr lang="he-IL" sz="1100" b="0" u="none" strike="noStrike" cap="none" dirty="0">
                <a:solidFill>
                  <a:srgbClr val="1A365D"/>
                </a:solidFill>
                <a:latin typeface="Assistant"/>
                <a:ea typeface="Assistant"/>
                <a:cs typeface="Assistant"/>
                <a:sym typeface="Assistant"/>
              </a:rPr>
            </a:br>
            <a:r>
              <a:rPr lang="he-IL" sz="1100" b="0" u="none" strike="noStrike" cap="none" dirty="0">
                <a:solidFill>
                  <a:srgbClr val="1A365D"/>
                </a:solidFill>
                <a:latin typeface="Assistant"/>
                <a:ea typeface="Assistant"/>
                <a:cs typeface="Assistant"/>
                <a:sym typeface="Assistant"/>
              </a:rPr>
              <a:t>וחזר ונשבר"</a:t>
            </a:r>
            <a:endParaRPr sz="1050" b="0" i="0" u="none" strike="noStrike" cap="none" dirty="0">
              <a:solidFill>
                <a:schemeClr val="dk1"/>
              </a:solidFill>
              <a:latin typeface="Calibri"/>
              <a:ea typeface="Calibri"/>
              <a:cs typeface="Calibri"/>
              <a:sym typeface="Calibri"/>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58"/>
        <p:cNvGrpSpPr/>
        <p:nvPr/>
      </p:nvGrpSpPr>
      <p:grpSpPr>
        <a:xfrm>
          <a:off x="0" y="0"/>
          <a:ext cx="0" cy="0"/>
          <a:chOff x="0" y="0"/>
          <a:chExt cx="0" cy="0"/>
        </a:xfrm>
      </p:grpSpPr>
      <p:sp>
        <p:nvSpPr>
          <p:cNvPr id="60" name="Google Shape;60;p4"/>
          <p:cNvSpPr/>
          <p:nvPr/>
        </p:nvSpPr>
        <p:spPr>
          <a:xfrm>
            <a:off x="4294817" y="571500"/>
            <a:ext cx="4277683" cy="523280"/>
          </a:xfrm>
          <a:prstGeom prst="rect">
            <a:avLst/>
          </a:prstGeom>
          <a:noFill/>
          <a:ln>
            <a:noFill/>
          </a:ln>
        </p:spPr>
        <p:txBody>
          <a:bodyPr spcFirstLastPara="1" wrap="square" lIns="0" tIns="0" rIns="170050" bIns="0" anchor="t" anchorCtr="0">
            <a:spAutoFit/>
          </a:bodyPr>
          <a:lstStyle/>
          <a:p>
            <a:pPr marL="0" marR="0" lvl="0" indent="0" algn="r" rtl="1">
              <a:lnSpc>
                <a:spcPct val="132774"/>
              </a:lnSpc>
              <a:spcBef>
                <a:spcPts val="0"/>
              </a:spcBef>
              <a:spcAft>
                <a:spcPts val="0"/>
              </a:spcAft>
              <a:buClr>
                <a:srgbClr val="1A365D"/>
              </a:buClr>
              <a:buSzPts val="2862"/>
              <a:buFont typeface="Assistant"/>
              <a:buNone/>
            </a:pPr>
            <a:r>
              <a:rPr lang="en-US" sz="2862" b="1" i="0" u="none" strike="noStrike" cap="none">
                <a:solidFill>
                  <a:srgbClr val="1A365D"/>
                </a:solidFill>
                <a:latin typeface="Assistant"/>
                <a:ea typeface="Assistant"/>
                <a:cs typeface="Assistant"/>
                <a:sym typeface="Assistant"/>
              </a:rPr>
              <a:t>מהו חוסן נפשי?</a:t>
            </a:r>
            <a:endParaRPr sz="2862" b="0" i="0" u="none" strike="noStrike" cap="none">
              <a:solidFill>
                <a:schemeClr val="dk1"/>
              </a:solidFill>
              <a:latin typeface="Calibri"/>
              <a:ea typeface="Calibri"/>
              <a:cs typeface="Calibri"/>
              <a:sym typeface="Calibri"/>
            </a:endParaRPr>
          </a:p>
        </p:txBody>
      </p:sp>
      <p:sp>
        <p:nvSpPr>
          <p:cNvPr id="61" name="Google Shape;61;p4"/>
          <p:cNvSpPr/>
          <p:nvPr/>
        </p:nvSpPr>
        <p:spPr>
          <a:xfrm>
            <a:off x="4474811" y="1338556"/>
            <a:ext cx="4277683" cy="1957388"/>
          </a:xfrm>
          <a:prstGeom prst="rect">
            <a:avLst/>
          </a:prstGeom>
          <a:solidFill>
            <a:srgbClr val="E2E8F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 name="Google Shape;62;p4"/>
          <p:cNvSpPr/>
          <p:nvPr/>
        </p:nvSpPr>
        <p:spPr>
          <a:xfrm>
            <a:off x="8543925" y="1380530"/>
            <a:ext cx="28575" cy="1957388"/>
          </a:xfrm>
          <a:prstGeom prst="rect">
            <a:avLst/>
          </a:prstGeom>
          <a:solidFill>
            <a:srgbClr val="1A365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63" name="Google Shape;63;p4" descr="preencoded.png"/>
          <p:cNvPicPr preferRelativeResize="0"/>
          <p:nvPr/>
        </p:nvPicPr>
        <p:blipFill rotWithShape="1">
          <a:blip r:embed="rId3">
            <a:alphaModFix amt="30000"/>
          </a:blip>
          <a:srcRect/>
          <a:stretch/>
        </p:blipFill>
        <p:spPr>
          <a:xfrm>
            <a:off x="8177808" y="1523405"/>
            <a:ext cx="251817" cy="285750"/>
          </a:xfrm>
          <a:prstGeom prst="rect">
            <a:avLst/>
          </a:prstGeom>
          <a:noFill/>
          <a:ln>
            <a:noFill/>
          </a:ln>
        </p:spPr>
      </p:pic>
      <p:sp>
        <p:nvSpPr>
          <p:cNvPr id="64" name="Google Shape;64;p4"/>
          <p:cNvSpPr/>
          <p:nvPr/>
        </p:nvSpPr>
        <p:spPr>
          <a:xfrm>
            <a:off x="4857750" y="1687711"/>
            <a:ext cx="3429000" cy="300038"/>
          </a:xfrm>
          <a:prstGeom prst="rect">
            <a:avLst/>
          </a:prstGeom>
          <a:noFill/>
          <a:ln>
            <a:noFill/>
          </a:ln>
        </p:spPr>
        <p:txBody>
          <a:bodyPr spcFirstLastPara="1" wrap="square" lIns="0" tIns="0" rIns="0" bIns="0" anchor="t" anchorCtr="0">
            <a:spAutoFit/>
          </a:bodyPr>
          <a:lstStyle/>
          <a:p>
            <a:pPr marL="0" marR="0" lvl="0" indent="0" algn="r" rtl="1">
              <a:lnSpc>
                <a:spcPct val="158450"/>
              </a:lnSpc>
              <a:spcBef>
                <a:spcPts val="0"/>
              </a:spcBef>
              <a:spcAft>
                <a:spcPts val="0"/>
              </a:spcAft>
              <a:buClr>
                <a:srgbClr val="1A365D"/>
              </a:buClr>
              <a:buSzPts val="1704"/>
              <a:buFont typeface="Assistant"/>
              <a:buNone/>
            </a:pPr>
            <a:r>
              <a:rPr lang="en-US" sz="1704" b="0" i="0" u="none" strike="noStrike" cap="none">
                <a:solidFill>
                  <a:srgbClr val="1A365D"/>
                </a:solidFill>
                <a:latin typeface="Assistant"/>
                <a:ea typeface="Assistant"/>
                <a:cs typeface="Assistant"/>
                <a:sym typeface="Assistant"/>
              </a:rPr>
              <a:t>"חוסן נפשי אינו תכונה מולדת, אלא צירוף</a:t>
            </a:r>
            <a:endParaRPr sz="1704" b="0" i="0" u="none" strike="noStrike" cap="none">
              <a:solidFill>
                <a:schemeClr val="dk1"/>
              </a:solidFill>
              <a:latin typeface="Calibri"/>
              <a:ea typeface="Calibri"/>
              <a:cs typeface="Calibri"/>
              <a:sym typeface="Calibri"/>
            </a:endParaRPr>
          </a:p>
        </p:txBody>
      </p:sp>
      <p:sp>
        <p:nvSpPr>
          <p:cNvPr id="65" name="Google Shape;65;p4"/>
          <p:cNvSpPr/>
          <p:nvPr/>
        </p:nvSpPr>
        <p:spPr>
          <a:xfrm>
            <a:off x="4592350" y="2040500"/>
            <a:ext cx="3491100" cy="553500"/>
          </a:xfrm>
          <a:prstGeom prst="rect">
            <a:avLst/>
          </a:prstGeom>
          <a:noFill/>
          <a:ln>
            <a:noFill/>
          </a:ln>
        </p:spPr>
        <p:txBody>
          <a:bodyPr spcFirstLastPara="1" wrap="square" lIns="0" tIns="0" rIns="0" bIns="0" anchor="t" anchorCtr="0">
            <a:spAutoFit/>
          </a:bodyPr>
          <a:lstStyle/>
          <a:p>
            <a:pPr marL="0" marR="0" lvl="0" indent="0" algn="r" rtl="1">
              <a:lnSpc>
                <a:spcPct val="158450"/>
              </a:lnSpc>
              <a:spcBef>
                <a:spcPts val="0"/>
              </a:spcBef>
              <a:spcAft>
                <a:spcPts val="0"/>
              </a:spcAft>
              <a:buClr>
                <a:srgbClr val="1A365D"/>
              </a:buClr>
              <a:buSzPts val="1704"/>
              <a:buFont typeface="Assistant"/>
              <a:buNone/>
            </a:pPr>
            <a:r>
              <a:rPr lang="en-US" sz="1704" b="0" i="0" u="none" strike="noStrike" cap="none">
                <a:solidFill>
                  <a:srgbClr val="1A365D"/>
                </a:solidFill>
                <a:latin typeface="Assistant"/>
                <a:ea typeface="Assistant"/>
                <a:cs typeface="Assistant"/>
                <a:sym typeface="Assistant"/>
              </a:rPr>
              <a:t>של מחשבות, התנהגויות ופעולות שאפשר</a:t>
            </a:r>
            <a:endParaRPr sz="1704" b="0" i="0" u="none" strike="noStrike" cap="none">
              <a:solidFill>
                <a:schemeClr val="dk1"/>
              </a:solidFill>
              <a:latin typeface="Calibri"/>
              <a:ea typeface="Calibri"/>
              <a:cs typeface="Calibri"/>
              <a:sym typeface="Calibri"/>
            </a:endParaRPr>
          </a:p>
        </p:txBody>
      </p:sp>
      <p:sp>
        <p:nvSpPr>
          <p:cNvPr id="66" name="Google Shape;66;p4"/>
          <p:cNvSpPr/>
          <p:nvPr/>
        </p:nvSpPr>
        <p:spPr>
          <a:xfrm>
            <a:off x="4755055" y="2411011"/>
            <a:ext cx="3634500" cy="642900"/>
          </a:xfrm>
          <a:prstGeom prst="rect">
            <a:avLst/>
          </a:prstGeom>
          <a:noFill/>
          <a:ln>
            <a:noFill/>
          </a:ln>
        </p:spPr>
        <p:txBody>
          <a:bodyPr spcFirstLastPara="1" wrap="square" lIns="0" tIns="0" rIns="0" bIns="0" anchor="t" anchorCtr="0">
            <a:spAutoFit/>
          </a:bodyPr>
          <a:lstStyle/>
          <a:p>
            <a:pPr marL="0" marR="0" lvl="0" indent="0" algn="ctr" rtl="1">
              <a:lnSpc>
                <a:spcPct val="158450"/>
              </a:lnSpc>
              <a:spcBef>
                <a:spcPts val="0"/>
              </a:spcBef>
              <a:spcAft>
                <a:spcPts val="0"/>
              </a:spcAft>
              <a:buClr>
                <a:srgbClr val="1A365D"/>
              </a:buClr>
              <a:buSzPts val="1704"/>
              <a:buFont typeface="Assistant"/>
              <a:buNone/>
            </a:pPr>
            <a:r>
              <a:rPr lang="en-US" sz="1704" b="0" i="0" u="none" strike="noStrike" cap="none">
                <a:solidFill>
                  <a:srgbClr val="1A365D"/>
                </a:solidFill>
                <a:latin typeface="Assistant"/>
                <a:ea typeface="Assistant"/>
                <a:cs typeface="Assistant"/>
                <a:sym typeface="Assistant"/>
              </a:rPr>
              <a:t>ללמוד ולפתח בכל אדם"</a:t>
            </a:r>
            <a:endParaRPr sz="1704" b="0" i="0" u="none" strike="noStrike" cap="none">
              <a:solidFill>
                <a:schemeClr val="dk1"/>
              </a:solidFill>
              <a:latin typeface="Calibri"/>
              <a:ea typeface="Calibri"/>
              <a:cs typeface="Calibri"/>
              <a:sym typeface="Calibri"/>
            </a:endParaRPr>
          </a:p>
        </p:txBody>
      </p:sp>
      <p:sp>
        <p:nvSpPr>
          <p:cNvPr id="67" name="Google Shape;67;p4"/>
          <p:cNvSpPr/>
          <p:nvPr/>
        </p:nvSpPr>
        <p:spPr>
          <a:xfrm>
            <a:off x="4580567" y="2837855"/>
            <a:ext cx="3706183" cy="214313"/>
          </a:xfrm>
          <a:prstGeom prst="rect">
            <a:avLst/>
          </a:prstGeom>
          <a:noFill/>
          <a:ln>
            <a:noFill/>
          </a:ln>
        </p:spPr>
        <p:txBody>
          <a:bodyPr spcFirstLastPara="1" wrap="square" lIns="0" tIns="0" rIns="0" bIns="0" anchor="t" anchorCtr="0">
            <a:spAutoFit/>
          </a:bodyPr>
          <a:lstStyle/>
          <a:p>
            <a:pPr marL="0" marR="0" lvl="0" indent="0" algn="r" rtl="1">
              <a:lnSpc>
                <a:spcPct val="172239"/>
              </a:lnSpc>
              <a:spcBef>
                <a:spcPts val="0"/>
              </a:spcBef>
              <a:spcAft>
                <a:spcPts val="0"/>
              </a:spcAft>
              <a:buClr>
                <a:srgbClr val="2B6CB0"/>
              </a:buClr>
              <a:buSzPts val="987"/>
              <a:buFont typeface="Assistant"/>
              <a:buNone/>
            </a:pPr>
            <a:r>
              <a:rPr lang="en-US" sz="987" b="1" i="0" u="none" strike="noStrike" cap="none">
                <a:solidFill>
                  <a:srgbClr val="2B6CB0"/>
                </a:solidFill>
                <a:latin typeface="Assistant"/>
                <a:ea typeface="Assistant"/>
                <a:cs typeface="Assistant"/>
                <a:sym typeface="Assistant"/>
              </a:rPr>
              <a:t>(האגודה האמריקאית לפסיכולוגיה APA, 2009)</a:t>
            </a:r>
            <a:endParaRPr sz="987" b="0" i="0" u="none" strike="noStrike" cap="none">
              <a:solidFill>
                <a:schemeClr val="dk1"/>
              </a:solidFill>
              <a:latin typeface="Calibri"/>
              <a:ea typeface="Calibri"/>
              <a:cs typeface="Calibri"/>
              <a:sym typeface="Calibri"/>
            </a:endParaRPr>
          </a:p>
        </p:txBody>
      </p:sp>
      <p:pic>
        <p:nvPicPr>
          <p:cNvPr id="68" name="Google Shape;68;p4" descr="preencoded.png"/>
          <p:cNvPicPr preferRelativeResize="0"/>
          <p:nvPr/>
        </p:nvPicPr>
        <p:blipFill rotWithShape="1">
          <a:blip r:embed="rId4">
            <a:alphaModFix/>
          </a:blip>
          <a:srcRect/>
          <a:stretch/>
        </p:blipFill>
        <p:spPr>
          <a:xfrm>
            <a:off x="3251829" y="1976206"/>
            <a:ext cx="171450" cy="171450"/>
          </a:xfrm>
          <a:prstGeom prst="rect">
            <a:avLst/>
          </a:prstGeom>
          <a:noFill/>
          <a:ln>
            <a:noFill/>
          </a:ln>
        </p:spPr>
      </p:pic>
      <p:sp>
        <p:nvSpPr>
          <p:cNvPr id="69" name="Google Shape;69;p4"/>
          <p:cNvSpPr/>
          <p:nvPr/>
        </p:nvSpPr>
        <p:spPr>
          <a:xfrm>
            <a:off x="857250" y="1809155"/>
            <a:ext cx="2251705" cy="393954"/>
          </a:xfrm>
          <a:prstGeom prst="rect">
            <a:avLst/>
          </a:prstGeom>
          <a:noFill/>
          <a:ln>
            <a:noFill/>
          </a:ln>
        </p:spPr>
        <p:txBody>
          <a:bodyPr spcFirstLastPara="1" wrap="square" lIns="0" tIns="0" rIns="0" bIns="0" anchor="t" anchorCtr="0">
            <a:spAutoFit/>
          </a:bodyPr>
          <a:lstStyle/>
          <a:p>
            <a:pPr marL="0" marR="0" lvl="0" indent="0" algn="r" rtl="1">
              <a:lnSpc>
                <a:spcPct val="127860"/>
              </a:lnSpc>
              <a:spcBef>
                <a:spcPts val="0"/>
              </a:spcBef>
              <a:spcAft>
                <a:spcPts val="0"/>
              </a:spcAft>
              <a:buClr>
                <a:srgbClr val="2B6CB0"/>
              </a:buClr>
              <a:buSzPts val="1397"/>
              <a:buFont typeface="Assistant"/>
              <a:buNone/>
            </a:pPr>
            <a:r>
              <a:rPr lang="en-US" sz="2000" b="1" i="0" u="none" strike="noStrike" cap="none" dirty="0" err="1">
                <a:solidFill>
                  <a:srgbClr val="2B6CB0"/>
                </a:solidFill>
                <a:latin typeface="Assistant"/>
                <a:ea typeface="Assistant"/>
                <a:cs typeface="Assistant"/>
                <a:sym typeface="Assistant"/>
              </a:rPr>
              <a:t>גמישות</a:t>
            </a:r>
            <a:r>
              <a:rPr lang="en-US" sz="2000" b="0" i="0" u="none" strike="noStrike" cap="none" dirty="0">
                <a:solidFill>
                  <a:srgbClr val="1A365D"/>
                </a:solidFill>
                <a:latin typeface="Assistant"/>
                <a:ea typeface="Assistant"/>
                <a:cs typeface="Assistant"/>
                <a:sym typeface="Assistant"/>
              </a:rPr>
              <a:t> </a:t>
            </a:r>
            <a:r>
              <a:rPr lang="en-US" sz="2000" b="0" i="0" u="none" strike="noStrike" cap="none" dirty="0" err="1">
                <a:solidFill>
                  <a:srgbClr val="1A365D"/>
                </a:solidFill>
                <a:latin typeface="Assistant"/>
                <a:ea typeface="Assistant"/>
                <a:cs typeface="Assistant"/>
                <a:sym typeface="Assistant"/>
              </a:rPr>
              <a:t>מול</a:t>
            </a:r>
            <a:r>
              <a:rPr lang="en-US" sz="2000" b="0" i="0" u="none" strike="noStrike" cap="none" dirty="0">
                <a:solidFill>
                  <a:srgbClr val="1A365D"/>
                </a:solidFill>
                <a:latin typeface="Assistant"/>
                <a:ea typeface="Assistant"/>
                <a:cs typeface="Assistant"/>
                <a:sym typeface="Assistant"/>
              </a:rPr>
              <a:t> </a:t>
            </a:r>
            <a:r>
              <a:rPr lang="en-US" sz="2000" b="0" i="0" u="none" strike="noStrike" cap="none" dirty="0" err="1">
                <a:solidFill>
                  <a:srgbClr val="1A365D"/>
                </a:solidFill>
                <a:latin typeface="Assistant"/>
                <a:ea typeface="Assistant"/>
                <a:cs typeface="Assistant"/>
                <a:sym typeface="Assistant"/>
              </a:rPr>
              <a:t>משברים</a:t>
            </a:r>
            <a:endParaRPr sz="2000" b="0" i="0" u="none" strike="noStrike" cap="none" dirty="0">
              <a:solidFill>
                <a:schemeClr val="dk1"/>
              </a:solidFill>
              <a:latin typeface="Calibri"/>
              <a:ea typeface="Calibri"/>
              <a:cs typeface="Calibri"/>
              <a:sym typeface="Calibri"/>
            </a:endParaRPr>
          </a:p>
        </p:txBody>
      </p:sp>
      <p:pic>
        <p:nvPicPr>
          <p:cNvPr id="70" name="Google Shape;70;p4" descr="preencoded.png"/>
          <p:cNvPicPr preferRelativeResize="0"/>
          <p:nvPr/>
        </p:nvPicPr>
        <p:blipFill rotWithShape="1">
          <a:blip r:embed="rId5">
            <a:alphaModFix/>
          </a:blip>
          <a:srcRect/>
          <a:stretch/>
        </p:blipFill>
        <p:spPr>
          <a:xfrm>
            <a:off x="3251829" y="2646759"/>
            <a:ext cx="171450" cy="171450"/>
          </a:xfrm>
          <a:prstGeom prst="rect">
            <a:avLst/>
          </a:prstGeom>
          <a:noFill/>
          <a:ln>
            <a:noFill/>
          </a:ln>
        </p:spPr>
      </p:pic>
      <p:sp>
        <p:nvSpPr>
          <p:cNvPr id="71" name="Google Shape;71;p4"/>
          <p:cNvSpPr/>
          <p:nvPr/>
        </p:nvSpPr>
        <p:spPr>
          <a:xfrm>
            <a:off x="-257174" y="2535484"/>
            <a:ext cx="3366128" cy="393954"/>
          </a:xfrm>
          <a:prstGeom prst="rect">
            <a:avLst/>
          </a:prstGeom>
          <a:noFill/>
          <a:ln>
            <a:noFill/>
          </a:ln>
        </p:spPr>
        <p:txBody>
          <a:bodyPr spcFirstLastPara="1" wrap="square" lIns="0" tIns="0" rIns="0" bIns="0" anchor="t" anchorCtr="0">
            <a:spAutoFit/>
          </a:bodyPr>
          <a:lstStyle/>
          <a:p>
            <a:pPr marL="0" marR="0" lvl="0" indent="0" algn="r" rtl="1">
              <a:lnSpc>
                <a:spcPct val="127860"/>
              </a:lnSpc>
              <a:spcBef>
                <a:spcPts val="0"/>
              </a:spcBef>
              <a:spcAft>
                <a:spcPts val="0"/>
              </a:spcAft>
              <a:buClr>
                <a:srgbClr val="1A365D"/>
              </a:buClr>
              <a:buSzPts val="1486"/>
              <a:buFont typeface="Assistant"/>
              <a:buNone/>
            </a:pPr>
            <a:r>
              <a:rPr lang="en-US" sz="2000" b="0" i="0" u="none" strike="noStrike" cap="none" dirty="0" err="1">
                <a:solidFill>
                  <a:srgbClr val="1A365D"/>
                </a:solidFill>
                <a:latin typeface="Assistant"/>
                <a:ea typeface="Assistant"/>
                <a:cs typeface="Assistant"/>
                <a:sym typeface="Assistant"/>
              </a:rPr>
              <a:t>יכולת</a:t>
            </a:r>
            <a:r>
              <a:rPr lang="en-US" sz="2000" b="0" i="0" u="none" strike="noStrike" cap="none" dirty="0">
                <a:solidFill>
                  <a:srgbClr val="1A365D"/>
                </a:solidFill>
                <a:latin typeface="Assistant"/>
                <a:ea typeface="Assistant"/>
                <a:cs typeface="Assistant"/>
                <a:sym typeface="Assistant"/>
              </a:rPr>
              <a:t> </a:t>
            </a:r>
            <a:r>
              <a:rPr lang="en-US" sz="2000" b="1" i="0" u="none" strike="noStrike" cap="none" dirty="0" err="1">
                <a:solidFill>
                  <a:srgbClr val="2B6CB0"/>
                </a:solidFill>
                <a:latin typeface="Assistant"/>
                <a:ea typeface="Assistant"/>
                <a:cs typeface="Assistant"/>
                <a:sym typeface="Assistant"/>
              </a:rPr>
              <a:t>התאוששות</a:t>
            </a:r>
            <a:r>
              <a:rPr lang="en-US" sz="2000" b="0" i="0" u="none" strike="noStrike" cap="none" dirty="0">
                <a:solidFill>
                  <a:srgbClr val="1A365D"/>
                </a:solidFill>
                <a:latin typeface="Assistant"/>
                <a:ea typeface="Assistant"/>
                <a:cs typeface="Assistant"/>
                <a:sym typeface="Assistant"/>
              </a:rPr>
              <a:t> </a:t>
            </a:r>
            <a:r>
              <a:rPr lang="en-US" sz="2000" b="0" i="0" u="none" strike="noStrike" cap="none" dirty="0" err="1">
                <a:solidFill>
                  <a:srgbClr val="1A365D"/>
                </a:solidFill>
                <a:latin typeface="Assistant"/>
                <a:ea typeface="Assistant"/>
                <a:cs typeface="Assistant"/>
                <a:sym typeface="Assistant"/>
              </a:rPr>
              <a:t>וצמיחה</a:t>
            </a:r>
            <a:endParaRPr sz="2000" b="0" i="0" u="none" strike="noStrike" cap="none" dirty="0">
              <a:solidFill>
                <a:schemeClr val="dk1"/>
              </a:solidFill>
              <a:latin typeface="Calibri"/>
              <a:ea typeface="Calibri"/>
              <a:cs typeface="Calibri"/>
              <a:sym typeface="Calibri"/>
            </a:endParaRPr>
          </a:p>
        </p:txBody>
      </p:sp>
      <p:pic>
        <p:nvPicPr>
          <p:cNvPr id="72" name="Google Shape;72;p4" descr="preencoded.png"/>
          <p:cNvPicPr preferRelativeResize="0"/>
          <p:nvPr/>
        </p:nvPicPr>
        <p:blipFill rotWithShape="1">
          <a:blip r:embed="rId4">
            <a:alphaModFix/>
          </a:blip>
          <a:srcRect/>
          <a:stretch/>
        </p:blipFill>
        <p:spPr>
          <a:xfrm>
            <a:off x="3251829" y="3361136"/>
            <a:ext cx="171450" cy="171450"/>
          </a:xfrm>
          <a:prstGeom prst="rect">
            <a:avLst/>
          </a:prstGeom>
          <a:noFill/>
          <a:ln>
            <a:noFill/>
          </a:ln>
        </p:spPr>
      </p:pic>
      <p:sp>
        <p:nvSpPr>
          <p:cNvPr id="73" name="Google Shape;73;p4"/>
          <p:cNvSpPr/>
          <p:nvPr/>
        </p:nvSpPr>
        <p:spPr>
          <a:xfrm>
            <a:off x="457200" y="3206060"/>
            <a:ext cx="2651754" cy="393954"/>
          </a:xfrm>
          <a:prstGeom prst="rect">
            <a:avLst/>
          </a:prstGeom>
          <a:noFill/>
          <a:ln>
            <a:noFill/>
          </a:ln>
        </p:spPr>
        <p:txBody>
          <a:bodyPr spcFirstLastPara="1" wrap="square" lIns="0" tIns="0" rIns="0" bIns="0" anchor="t" anchorCtr="0">
            <a:spAutoFit/>
          </a:bodyPr>
          <a:lstStyle/>
          <a:p>
            <a:pPr marL="0" marR="0" lvl="0" indent="0" algn="r" rtl="1">
              <a:lnSpc>
                <a:spcPct val="127860"/>
              </a:lnSpc>
              <a:spcBef>
                <a:spcPts val="0"/>
              </a:spcBef>
              <a:spcAft>
                <a:spcPts val="0"/>
              </a:spcAft>
              <a:buClr>
                <a:srgbClr val="1A365D"/>
              </a:buClr>
              <a:buSzPts val="1486"/>
              <a:buFont typeface="Assistant"/>
              <a:buNone/>
            </a:pPr>
            <a:r>
              <a:rPr lang="en-US" sz="2000" b="0" i="0" u="none" strike="noStrike" cap="none" dirty="0" err="1">
                <a:solidFill>
                  <a:srgbClr val="1A365D"/>
                </a:solidFill>
                <a:latin typeface="Assistant"/>
                <a:ea typeface="Assistant"/>
                <a:cs typeface="Assistant"/>
                <a:sym typeface="Assistant"/>
              </a:rPr>
              <a:t>פיתוח</a:t>
            </a:r>
            <a:r>
              <a:rPr lang="en-US" sz="2000" b="0" i="0" u="none" strike="noStrike" cap="none" dirty="0">
                <a:solidFill>
                  <a:srgbClr val="1A365D"/>
                </a:solidFill>
                <a:latin typeface="Assistant"/>
                <a:ea typeface="Assistant"/>
                <a:cs typeface="Assistant"/>
                <a:sym typeface="Assistant"/>
              </a:rPr>
              <a:t> </a:t>
            </a:r>
            <a:r>
              <a:rPr lang="en-US" sz="2000" b="1" i="0" u="none" strike="noStrike" cap="none" dirty="0" err="1">
                <a:solidFill>
                  <a:srgbClr val="2B6CB0"/>
                </a:solidFill>
                <a:latin typeface="Assistant"/>
                <a:ea typeface="Assistant"/>
                <a:cs typeface="Assistant"/>
                <a:sym typeface="Assistant"/>
              </a:rPr>
              <a:t>כלים</a:t>
            </a:r>
            <a:r>
              <a:rPr lang="en-US" sz="2000" b="0" i="0" u="none" strike="noStrike" cap="none" dirty="0">
                <a:solidFill>
                  <a:srgbClr val="1A365D"/>
                </a:solidFill>
                <a:latin typeface="Assistant"/>
                <a:ea typeface="Assistant"/>
                <a:cs typeface="Assistant"/>
                <a:sym typeface="Assistant"/>
              </a:rPr>
              <a:t> </a:t>
            </a:r>
            <a:r>
              <a:rPr lang="en-US" sz="2000" b="0" i="0" u="none" strike="noStrike" cap="none" dirty="0" err="1">
                <a:solidFill>
                  <a:srgbClr val="1A365D"/>
                </a:solidFill>
                <a:latin typeface="Assistant"/>
                <a:ea typeface="Assistant"/>
                <a:cs typeface="Assistant"/>
                <a:sym typeface="Assistant"/>
              </a:rPr>
              <a:t>ומיומנויות</a:t>
            </a:r>
            <a:endParaRPr sz="2000" b="0" i="0" u="none" strike="noStrike" cap="none" dirty="0">
              <a:solidFill>
                <a:schemeClr val="dk1"/>
              </a:solidFill>
              <a:latin typeface="Calibri"/>
              <a:ea typeface="Calibri"/>
              <a:cs typeface="Calibri"/>
              <a:sym typeface="Calibri"/>
            </a:endParaRPr>
          </a:p>
        </p:txBody>
      </p:sp>
      <p:pic>
        <p:nvPicPr>
          <p:cNvPr id="3" name="תמונה 2" descr="חבל בימי">
            <a:extLst>
              <a:ext uri="{FF2B5EF4-FFF2-40B4-BE49-F238E27FC236}">
                <a16:creationId xmlns:a16="http://schemas.microsoft.com/office/drawing/2014/main" id="{8680AA11-0502-7767-B175-524FB8862F24}"/>
              </a:ext>
            </a:extLst>
          </p:cNvPr>
          <p:cNvPicPr>
            <a:picLocks noChangeAspect="1"/>
          </p:cNvPicPr>
          <p:nvPr/>
        </p:nvPicPr>
        <p:blipFill>
          <a:blip r:embed="rId6"/>
          <a:stretch>
            <a:fillRect/>
          </a:stretch>
        </p:blipFill>
        <p:spPr>
          <a:xfrm rot="20386536">
            <a:off x="3820952" y="3341537"/>
            <a:ext cx="2172405" cy="166161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39"/>
        <p:cNvGrpSpPr/>
        <p:nvPr/>
      </p:nvGrpSpPr>
      <p:grpSpPr>
        <a:xfrm>
          <a:off x="0" y="0"/>
          <a:ext cx="0" cy="0"/>
          <a:chOff x="0" y="0"/>
          <a:chExt cx="0" cy="0"/>
        </a:xfrm>
      </p:grpSpPr>
      <p:sp>
        <p:nvSpPr>
          <p:cNvPr id="41" name="Google Shape;41;p3"/>
          <p:cNvSpPr/>
          <p:nvPr/>
        </p:nvSpPr>
        <p:spPr>
          <a:xfrm>
            <a:off x="1177513" y="1083798"/>
            <a:ext cx="7715250" cy="596503"/>
          </a:xfrm>
          <a:prstGeom prst="rect">
            <a:avLst/>
          </a:prstGeom>
          <a:solidFill>
            <a:srgbClr val="000000">
              <a:alpha val="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 name="Google Shape;42;p3"/>
          <p:cNvSpPr/>
          <p:nvPr/>
        </p:nvSpPr>
        <p:spPr>
          <a:xfrm>
            <a:off x="8372475" y="571500"/>
            <a:ext cx="57150" cy="596503"/>
          </a:xfrm>
          <a:prstGeom prst="rect">
            <a:avLst/>
          </a:prstGeom>
          <a:solidFill>
            <a:srgbClr val="2B6CB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 name="Google Shape;43;p3"/>
          <p:cNvSpPr/>
          <p:nvPr/>
        </p:nvSpPr>
        <p:spPr>
          <a:xfrm>
            <a:off x="251237" y="263161"/>
            <a:ext cx="4908839" cy="1991507"/>
          </a:xfrm>
          <a:prstGeom prst="rect">
            <a:avLst/>
          </a:prstGeom>
          <a:noFill/>
          <a:ln>
            <a:noFill/>
          </a:ln>
        </p:spPr>
        <p:txBody>
          <a:bodyPr spcFirstLastPara="1" wrap="square" lIns="0" tIns="0" rIns="212575" bIns="0" anchor="t" anchorCtr="0">
            <a:spAutoFit/>
          </a:bodyPr>
          <a:lstStyle/>
          <a:p>
            <a:pPr marL="0" marR="0" lvl="0" indent="0" algn="ctr" rtl="1">
              <a:lnSpc>
                <a:spcPct val="130580"/>
              </a:lnSpc>
              <a:spcBef>
                <a:spcPts val="0"/>
              </a:spcBef>
              <a:spcAft>
                <a:spcPts val="0"/>
              </a:spcAft>
              <a:buClr>
                <a:srgbClr val="1A365D"/>
              </a:buClr>
              <a:buSzPts val="3293"/>
              <a:buFont typeface="Assistant"/>
              <a:buNone/>
            </a:pPr>
            <a:r>
              <a:rPr lang="he-IL" sz="3293" b="1" i="0" u="none" strike="noStrike" cap="none" dirty="0">
                <a:solidFill>
                  <a:srgbClr val="1A365D"/>
                </a:solidFill>
                <a:latin typeface="Assistant"/>
                <a:ea typeface="Calibri"/>
                <a:cs typeface="Assistant"/>
                <a:sym typeface="Assistant"/>
              </a:rPr>
              <a:t>המודל מציע דרך שבה נוכל לעזור ל</a:t>
            </a:r>
            <a:r>
              <a:rPr lang="he-IL" sz="3293" b="1" dirty="0">
                <a:solidFill>
                  <a:srgbClr val="1A365D"/>
                </a:solidFill>
                <a:latin typeface="Assistant"/>
                <a:ea typeface="Calibri"/>
                <a:cs typeface="Assistant"/>
                <a:sym typeface="Assistant"/>
              </a:rPr>
              <a:t>נו ולתלמידנו לגלות חוסן דרך 3 צירי זמן:</a:t>
            </a:r>
            <a:endParaRPr sz="3293" b="0" i="0" u="none" strike="noStrike" cap="none" dirty="0">
              <a:solidFill>
                <a:schemeClr val="dk1"/>
              </a:solidFill>
              <a:latin typeface="Calibri"/>
              <a:ea typeface="Calibri"/>
              <a:cs typeface="Calibri"/>
              <a:sym typeface="Calibri"/>
            </a:endParaRPr>
          </a:p>
        </p:txBody>
      </p:sp>
      <p:sp>
        <p:nvSpPr>
          <p:cNvPr id="45" name="Google Shape;45;p3"/>
          <p:cNvSpPr/>
          <p:nvPr/>
        </p:nvSpPr>
        <p:spPr>
          <a:xfrm>
            <a:off x="8401050" y="1525191"/>
            <a:ext cx="28575" cy="657225"/>
          </a:xfrm>
          <a:prstGeom prst="rect">
            <a:avLst/>
          </a:prstGeom>
          <a:solidFill>
            <a:srgbClr val="2B6CB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 name="Google Shape;49;p3"/>
          <p:cNvSpPr/>
          <p:nvPr/>
        </p:nvSpPr>
        <p:spPr>
          <a:xfrm>
            <a:off x="8401050" y="2396728"/>
            <a:ext cx="28575" cy="657225"/>
          </a:xfrm>
          <a:prstGeom prst="rect">
            <a:avLst/>
          </a:prstGeom>
          <a:solidFill>
            <a:srgbClr val="2B6CB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 name="Google Shape;52;p3"/>
          <p:cNvSpPr/>
          <p:nvPr/>
        </p:nvSpPr>
        <p:spPr>
          <a:xfrm>
            <a:off x="556779" y="2533725"/>
            <a:ext cx="3798743" cy="2346614"/>
          </a:xfrm>
          <a:prstGeom prst="rect">
            <a:avLst/>
          </a:prstGeom>
          <a:ln>
            <a:headEnd type="none" w="sm" len="sm"/>
            <a:tailEnd type="none" w="sm" len="sm"/>
          </a:ln>
        </p:spPr>
        <p:style>
          <a:lnRef idx="1">
            <a:schemeClr val="accent1"/>
          </a:lnRef>
          <a:fillRef idx="2">
            <a:schemeClr val="accent1"/>
          </a:fillRef>
          <a:effectRef idx="1">
            <a:schemeClr val="accent1"/>
          </a:effectRef>
          <a:fontRef idx="minor">
            <a:schemeClr val="dk1"/>
          </a:fontRef>
        </p:style>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 name="Google Shape;53;p3"/>
          <p:cNvSpPr/>
          <p:nvPr/>
        </p:nvSpPr>
        <p:spPr>
          <a:xfrm>
            <a:off x="728230" y="2786592"/>
            <a:ext cx="3455843" cy="1625345"/>
          </a:xfrm>
          <a:prstGeom prst="rect">
            <a:avLst/>
          </a:prstGeom>
          <a:noFill/>
          <a:ln>
            <a:noFill/>
          </a:ln>
        </p:spPr>
        <p:txBody>
          <a:bodyPr spcFirstLastPara="1" wrap="square" lIns="255125" tIns="255125" rIns="255125" bIns="255125" anchor="t" anchorCtr="0">
            <a:spAutoFit/>
          </a:bodyPr>
          <a:lstStyle/>
          <a:p>
            <a:pPr marL="0" marR="0" lvl="0" indent="0" algn="ctr" rtl="1">
              <a:lnSpc>
                <a:spcPct val="132743"/>
              </a:lnSpc>
              <a:spcBef>
                <a:spcPts val="0"/>
              </a:spcBef>
              <a:spcAft>
                <a:spcPts val="0"/>
              </a:spcAft>
              <a:buClr>
                <a:srgbClr val="2B6CB0"/>
              </a:buClr>
              <a:buSzPts val="1808"/>
              <a:buFont typeface="Assistant"/>
              <a:buNone/>
            </a:pPr>
            <a:r>
              <a:rPr lang="en-US" sz="1808" b="1" i="0" u="none" strike="noStrike" cap="none" dirty="0" err="1">
                <a:solidFill>
                  <a:srgbClr val="2B6CB0"/>
                </a:solidFill>
                <a:latin typeface="Assistant"/>
                <a:ea typeface="Assistant"/>
                <a:cs typeface="Assistant"/>
                <a:sym typeface="Assistant"/>
              </a:rPr>
              <a:t>המודל</a:t>
            </a:r>
            <a:r>
              <a:rPr lang="en-US" sz="1808" b="1" i="0" u="none" strike="noStrike" cap="none" dirty="0">
                <a:solidFill>
                  <a:srgbClr val="2B6CB0"/>
                </a:solidFill>
                <a:latin typeface="Assistant"/>
                <a:ea typeface="Assistant"/>
                <a:cs typeface="Assistant"/>
                <a:sym typeface="Assistant"/>
              </a:rPr>
              <a:t> </a:t>
            </a:r>
            <a:r>
              <a:rPr lang="en-US" sz="1808" b="1" i="0" u="none" strike="noStrike" cap="none" dirty="0" err="1">
                <a:solidFill>
                  <a:srgbClr val="2B6CB0"/>
                </a:solidFill>
                <a:latin typeface="Assistant"/>
                <a:ea typeface="Assistant"/>
                <a:cs typeface="Assistant"/>
                <a:sym typeface="Assistant"/>
              </a:rPr>
              <a:t>אינו</a:t>
            </a:r>
            <a:r>
              <a:rPr lang="en-US" sz="1808" b="1" i="0" u="none" strike="noStrike" cap="none" dirty="0">
                <a:solidFill>
                  <a:srgbClr val="2B6CB0"/>
                </a:solidFill>
                <a:latin typeface="Assistant"/>
                <a:ea typeface="Assistant"/>
                <a:cs typeface="Assistant"/>
                <a:sym typeface="Assistant"/>
              </a:rPr>
              <a:t> "</a:t>
            </a:r>
            <a:r>
              <a:rPr lang="en-US" sz="1808" b="1" i="0" u="none" strike="noStrike" cap="none" dirty="0" err="1">
                <a:solidFill>
                  <a:srgbClr val="2B6CB0"/>
                </a:solidFill>
                <a:latin typeface="Assistant"/>
                <a:ea typeface="Assistant"/>
                <a:cs typeface="Assistant"/>
                <a:sym typeface="Assistant"/>
              </a:rPr>
              <a:t>תוכנית</a:t>
            </a:r>
            <a:r>
              <a:rPr lang="en-US" sz="1808" b="1" i="0" u="none" strike="noStrike" cap="none" dirty="0">
                <a:solidFill>
                  <a:srgbClr val="2B6CB0"/>
                </a:solidFill>
                <a:latin typeface="Assistant"/>
                <a:ea typeface="Assistant"/>
                <a:cs typeface="Assistant"/>
                <a:sym typeface="Assistant"/>
              </a:rPr>
              <a:t> </a:t>
            </a:r>
            <a:r>
              <a:rPr lang="en-US" sz="1808" b="1" i="0" u="none" strike="noStrike" cap="none" dirty="0" err="1">
                <a:solidFill>
                  <a:srgbClr val="2B6CB0"/>
                </a:solidFill>
                <a:latin typeface="Assistant"/>
                <a:ea typeface="Assistant"/>
                <a:cs typeface="Assistant"/>
                <a:sym typeface="Assistant"/>
              </a:rPr>
              <a:t>נוספת</a:t>
            </a:r>
            <a:r>
              <a:rPr lang="en-US" sz="1808" b="1" i="0" u="none" strike="noStrike" cap="none" dirty="0">
                <a:solidFill>
                  <a:srgbClr val="2B6CB0"/>
                </a:solidFill>
                <a:latin typeface="Assistant"/>
                <a:ea typeface="Assistant"/>
                <a:cs typeface="Assistant"/>
                <a:sym typeface="Assistant"/>
              </a:rPr>
              <a:t>“</a:t>
            </a:r>
            <a:r>
              <a:rPr lang="he-IL" sz="1808" b="1" i="0" u="none" strike="noStrike" cap="none" dirty="0">
                <a:solidFill>
                  <a:srgbClr val="2B6CB0"/>
                </a:solidFill>
                <a:latin typeface="Assistant"/>
                <a:ea typeface="Assistant"/>
                <a:cs typeface="Assistant"/>
                <a:sym typeface="Assistant"/>
              </a:rPr>
              <a:t>, </a:t>
            </a:r>
            <a:r>
              <a:rPr lang="en-US" sz="1808" b="1" i="0" u="none" strike="noStrike" cap="none" dirty="0" err="1">
                <a:solidFill>
                  <a:srgbClr val="2B6CB0"/>
                </a:solidFill>
                <a:latin typeface="Assistant"/>
                <a:ea typeface="Assistant"/>
                <a:cs typeface="Assistant"/>
                <a:sym typeface="Assistant"/>
              </a:rPr>
              <a:t>אלא</a:t>
            </a:r>
            <a:r>
              <a:rPr lang="en-US" sz="1808" b="1" i="0" u="none" strike="noStrike" cap="none" dirty="0">
                <a:solidFill>
                  <a:srgbClr val="2B6CB0"/>
                </a:solidFill>
                <a:latin typeface="Assistant"/>
                <a:ea typeface="Assistant"/>
                <a:cs typeface="Assistant"/>
                <a:sym typeface="Assistant"/>
              </a:rPr>
              <a:t> </a:t>
            </a:r>
            <a:r>
              <a:rPr lang="en-US" sz="1808" b="1" i="0" u="sng" strike="noStrike" cap="none" dirty="0" err="1">
                <a:solidFill>
                  <a:srgbClr val="1A365D"/>
                </a:solidFill>
                <a:latin typeface="Assistant"/>
                <a:ea typeface="Assistant"/>
                <a:cs typeface="Assistant"/>
                <a:sym typeface="Assistant"/>
              </a:rPr>
              <a:t>עדשה</a:t>
            </a:r>
            <a:r>
              <a:rPr lang="en-US" sz="1808" b="1" i="0" u="sng" strike="noStrike" cap="none" dirty="0">
                <a:solidFill>
                  <a:srgbClr val="1A365D"/>
                </a:solidFill>
                <a:latin typeface="Assistant"/>
                <a:ea typeface="Assistant"/>
                <a:cs typeface="Assistant"/>
                <a:sym typeface="Assistant"/>
              </a:rPr>
              <a:t> </a:t>
            </a:r>
            <a:r>
              <a:rPr lang="en-US" sz="1808" b="1" i="0" u="sng" strike="noStrike" cap="none" dirty="0" err="1">
                <a:solidFill>
                  <a:srgbClr val="1A365D"/>
                </a:solidFill>
                <a:latin typeface="Assistant"/>
                <a:ea typeface="Assistant"/>
                <a:cs typeface="Assistant"/>
                <a:sym typeface="Assistant"/>
              </a:rPr>
              <a:t>חינוכית</a:t>
            </a:r>
            <a:r>
              <a:rPr lang="en-US" sz="1808" b="1" i="0" u="none" strike="noStrike" cap="none" dirty="0">
                <a:solidFill>
                  <a:srgbClr val="2B6CB0"/>
                </a:solidFill>
                <a:latin typeface="Assistant"/>
                <a:ea typeface="Assistant"/>
                <a:cs typeface="Assistant"/>
                <a:sym typeface="Assistant"/>
              </a:rPr>
              <a:t> </a:t>
            </a:r>
            <a:r>
              <a:rPr lang="en-US" sz="1808" b="1" i="0" u="none" strike="noStrike" cap="none" dirty="0" err="1">
                <a:solidFill>
                  <a:srgbClr val="2B6CB0"/>
                </a:solidFill>
                <a:latin typeface="Assistant"/>
                <a:ea typeface="Assistant"/>
                <a:cs typeface="Assistant"/>
                <a:sym typeface="Assistant"/>
              </a:rPr>
              <a:t>לבחינת</a:t>
            </a:r>
            <a:r>
              <a:rPr lang="en-US" sz="1808" b="1" i="0" u="none" strike="noStrike" cap="none" dirty="0">
                <a:solidFill>
                  <a:srgbClr val="2B6CB0"/>
                </a:solidFill>
                <a:latin typeface="Assistant"/>
                <a:ea typeface="Assistant"/>
                <a:cs typeface="Assistant"/>
                <a:sym typeface="Assistant"/>
              </a:rPr>
              <a:t> </a:t>
            </a:r>
            <a:r>
              <a:rPr lang="en-US" sz="1808" b="1" i="0" u="none" strike="noStrike" cap="none" dirty="0" err="1">
                <a:solidFill>
                  <a:srgbClr val="2B6CB0"/>
                </a:solidFill>
                <a:latin typeface="Assistant"/>
                <a:ea typeface="Assistant"/>
                <a:cs typeface="Assistant"/>
                <a:sym typeface="Assistant"/>
              </a:rPr>
              <a:t>כל</a:t>
            </a:r>
            <a:r>
              <a:rPr lang="en-US" sz="1808" b="1" i="0" u="none" strike="noStrike" cap="none" dirty="0">
                <a:solidFill>
                  <a:srgbClr val="2B6CB0"/>
                </a:solidFill>
                <a:latin typeface="Assistant"/>
                <a:ea typeface="Assistant"/>
                <a:cs typeface="Assistant"/>
                <a:sym typeface="Assistant"/>
              </a:rPr>
              <a:t> </a:t>
            </a:r>
            <a:r>
              <a:rPr lang="en-US" sz="1808" b="1" i="0" u="none" strike="noStrike" cap="none" dirty="0" err="1">
                <a:solidFill>
                  <a:srgbClr val="2B6CB0"/>
                </a:solidFill>
                <a:latin typeface="Assistant"/>
                <a:ea typeface="Assistant"/>
                <a:cs typeface="Assistant"/>
                <a:sym typeface="Assistant"/>
              </a:rPr>
              <a:t>פעולה</a:t>
            </a:r>
            <a:r>
              <a:rPr lang="en-US" sz="1808" b="1" i="0" u="none" strike="noStrike" cap="none" dirty="0">
                <a:solidFill>
                  <a:srgbClr val="2B6CB0"/>
                </a:solidFill>
                <a:latin typeface="Assistant"/>
                <a:ea typeface="Assistant"/>
                <a:cs typeface="Assistant"/>
                <a:sym typeface="Assistant"/>
              </a:rPr>
              <a:t> </a:t>
            </a:r>
            <a:r>
              <a:rPr lang="en-US" sz="1808" b="1" i="0" u="none" strike="noStrike" cap="none" dirty="0" err="1">
                <a:solidFill>
                  <a:srgbClr val="2B6CB0"/>
                </a:solidFill>
                <a:latin typeface="Assistant"/>
                <a:ea typeface="Assistant"/>
                <a:cs typeface="Assistant"/>
                <a:sym typeface="Assistant"/>
              </a:rPr>
              <a:t>קיימת</a:t>
            </a:r>
            <a:r>
              <a:rPr lang="en-US" sz="1808" b="1" i="0" u="none" strike="noStrike" cap="none" dirty="0">
                <a:solidFill>
                  <a:srgbClr val="2B6CB0"/>
                </a:solidFill>
                <a:latin typeface="Assistant"/>
                <a:ea typeface="Assistant"/>
                <a:cs typeface="Assistant"/>
                <a:sym typeface="Assistant"/>
              </a:rPr>
              <a:t>.</a:t>
            </a:r>
            <a:endParaRPr sz="1808" b="0" i="0" u="none" strike="noStrike" cap="none" dirty="0">
              <a:solidFill>
                <a:schemeClr val="dk1"/>
              </a:solidFill>
              <a:latin typeface="Calibri"/>
              <a:ea typeface="Calibri"/>
              <a:cs typeface="Calibri"/>
              <a:sym typeface="Calibri"/>
            </a:endParaRPr>
          </a:p>
        </p:txBody>
      </p:sp>
      <p:pic>
        <p:nvPicPr>
          <p:cNvPr id="3" name="תמונה 2" descr="סדקים יבשים בארץ מתחת לשמיים מעוננים">
            <a:extLst>
              <a:ext uri="{FF2B5EF4-FFF2-40B4-BE49-F238E27FC236}">
                <a16:creationId xmlns:a16="http://schemas.microsoft.com/office/drawing/2014/main" id="{A063BAC1-194F-2E93-AA60-0BC9FC375DB6}"/>
              </a:ext>
            </a:extLst>
          </p:cNvPr>
          <p:cNvPicPr>
            <a:picLocks noChangeAspect="1"/>
          </p:cNvPicPr>
          <p:nvPr/>
        </p:nvPicPr>
        <p:blipFill>
          <a:blip r:embed="rId3"/>
          <a:stretch>
            <a:fillRect/>
          </a:stretch>
        </p:blipFill>
        <p:spPr>
          <a:xfrm>
            <a:off x="5229349" y="0"/>
            <a:ext cx="5231636" cy="514350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sp>
        <p:nvSpPr>
          <p:cNvPr id="110" name="Google Shape;110;p6"/>
          <p:cNvSpPr/>
          <p:nvPr/>
        </p:nvSpPr>
        <p:spPr>
          <a:xfrm>
            <a:off x="571500" y="428625"/>
            <a:ext cx="8001000" cy="448270"/>
          </a:xfrm>
          <a:prstGeom prst="rect">
            <a:avLst/>
          </a:prstGeom>
          <a:solidFill>
            <a:srgbClr val="000000">
              <a:alpha val="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 name="Google Shape;111;p6"/>
          <p:cNvSpPr/>
          <p:nvPr/>
        </p:nvSpPr>
        <p:spPr>
          <a:xfrm>
            <a:off x="8529638" y="428625"/>
            <a:ext cx="42863" cy="448270"/>
          </a:xfrm>
          <a:prstGeom prst="rect">
            <a:avLst/>
          </a:prstGeom>
          <a:solidFill>
            <a:srgbClr val="2B6CB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 name="Google Shape;112;p6"/>
          <p:cNvSpPr/>
          <p:nvPr/>
        </p:nvSpPr>
        <p:spPr>
          <a:xfrm>
            <a:off x="571500" y="428625"/>
            <a:ext cx="8001000" cy="491032"/>
          </a:xfrm>
          <a:prstGeom prst="rect">
            <a:avLst/>
          </a:prstGeom>
          <a:noFill/>
          <a:ln>
            <a:noFill/>
          </a:ln>
        </p:spPr>
        <p:txBody>
          <a:bodyPr spcFirstLastPara="1" wrap="square" lIns="0" tIns="0" rIns="170050" bIns="0" anchor="t" anchorCtr="0">
            <a:spAutoFit/>
          </a:bodyPr>
          <a:lstStyle/>
          <a:p>
            <a:pPr marL="0" marR="0" lvl="0" indent="0" algn="r" rtl="1">
              <a:lnSpc>
                <a:spcPct val="131362"/>
              </a:lnSpc>
              <a:spcBef>
                <a:spcPts val="0"/>
              </a:spcBef>
              <a:spcAft>
                <a:spcPts val="0"/>
              </a:spcAft>
              <a:buClr>
                <a:srgbClr val="1A365D"/>
              </a:buClr>
              <a:buSzPts val="2436"/>
              <a:buFont typeface="Assistant"/>
              <a:buNone/>
            </a:pPr>
            <a:r>
              <a:rPr lang="en-US" sz="2436" b="1" i="0" u="none" strike="noStrike" cap="none" dirty="0" err="1">
                <a:solidFill>
                  <a:srgbClr val="1A365D"/>
                </a:solidFill>
                <a:latin typeface="Assistant"/>
                <a:ea typeface="Assistant"/>
                <a:cs typeface="Assistant"/>
                <a:sym typeface="Assistant"/>
              </a:rPr>
              <a:t>ציר</a:t>
            </a:r>
            <a:r>
              <a:rPr lang="he-IL" sz="2436" b="1" dirty="0">
                <a:solidFill>
                  <a:srgbClr val="1A365D"/>
                </a:solidFill>
                <a:latin typeface="Assistant"/>
                <a:ea typeface="Assistant"/>
                <a:cs typeface="Assistant"/>
                <a:sym typeface="Assistant"/>
              </a:rPr>
              <a:t>י</a:t>
            </a:r>
            <a:r>
              <a:rPr lang="en-US" sz="2436" b="1" i="0" u="none" strike="noStrike" cap="none" dirty="0">
                <a:solidFill>
                  <a:srgbClr val="1A365D"/>
                </a:solidFill>
                <a:latin typeface="Assistant"/>
                <a:ea typeface="Assistant"/>
                <a:cs typeface="Assistant"/>
                <a:sym typeface="Assistant"/>
              </a:rPr>
              <a:t> </a:t>
            </a:r>
            <a:r>
              <a:rPr lang="en-US" sz="2436" b="1" i="0" u="none" strike="noStrike" cap="none" dirty="0" err="1">
                <a:solidFill>
                  <a:srgbClr val="1A365D"/>
                </a:solidFill>
                <a:latin typeface="Assistant"/>
                <a:ea typeface="Assistant"/>
                <a:cs typeface="Assistant"/>
                <a:sym typeface="Assistant"/>
              </a:rPr>
              <a:t>הזמן</a:t>
            </a:r>
            <a:r>
              <a:rPr lang="en-US" sz="2436" b="1" i="0" u="none" strike="noStrike" cap="none" dirty="0">
                <a:solidFill>
                  <a:srgbClr val="1A365D"/>
                </a:solidFill>
                <a:latin typeface="Assistant"/>
                <a:ea typeface="Assistant"/>
                <a:cs typeface="Assistant"/>
                <a:sym typeface="Assistant"/>
              </a:rPr>
              <a:t> </a:t>
            </a:r>
            <a:r>
              <a:rPr lang="en-US" sz="2436" b="1" i="0" u="none" strike="noStrike" cap="none" dirty="0" err="1">
                <a:solidFill>
                  <a:srgbClr val="1A365D"/>
                </a:solidFill>
                <a:latin typeface="Assistant"/>
                <a:ea typeface="Assistant"/>
                <a:cs typeface="Assistant"/>
                <a:sym typeface="Assistant"/>
              </a:rPr>
              <a:t>כמשאב</a:t>
            </a:r>
            <a:r>
              <a:rPr lang="en-US" sz="2436" b="1" i="0" u="none" strike="noStrike" cap="none" dirty="0">
                <a:solidFill>
                  <a:srgbClr val="1A365D"/>
                </a:solidFill>
                <a:latin typeface="Assistant"/>
                <a:ea typeface="Assistant"/>
                <a:cs typeface="Assistant"/>
                <a:sym typeface="Assistant"/>
              </a:rPr>
              <a:t> </a:t>
            </a:r>
            <a:r>
              <a:rPr lang="en-US" sz="2436" b="1" i="0" u="none" strike="noStrike" cap="none" dirty="0" err="1">
                <a:solidFill>
                  <a:srgbClr val="1A365D"/>
                </a:solidFill>
                <a:latin typeface="Assistant"/>
                <a:ea typeface="Assistant"/>
                <a:cs typeface="Assistant"/>
                <a:sym typeface="Assistant"/>
              </a:rPr>
              <a:t>חוסן</a:t>
            </a:r>
            <a:endParaRPr sz="2436" b="0" i="0" u="none" strike="noStrike" cap="none" dirty="0">
              <a:solidFill>
                <a:schemeClr val="dk1"/>
              </a:solidFill>
              <a:latin typeface="Calibri"/>
              <a:ea typeface="Calibri"/>
              <a:cs typeface="Calibri"/>
              <a:sym typeface="Calibri"/>
            </a:endParaRPr>
          </a:p>
        </p:txBody>
      </p:sp>
      <p:sp>
        <p:nvSpPr>
          <p:cNvPr id="113" name="Google Shape;113;p6"/>
          <p:cNvSpPr/>
          <p:nvPr/>
        </p:nvSpPr>
        <p:spPr>
          <a:xfrm>
            <a:off x="348258" y="1020812"/>
            <a:ext cx="8001000" cy="292644"/>
          </a:xfrm>
          <a:prstGeom prst="rect">
            <a:avLst/>
          </a:prstGeom>
          <a:noFill/>
          <a:ln>
            <a:noFill/>
          </a:ln>
        </p:spPr>
        <p:txBody>
          <a:bodyPr spcFirstLastPara="1" wrap="square" lIns="0" tIns="0" rIns="0" bIns="0" anchor="t" anchorCtr="0">
            <a:spAutoFit/>
          </a:bodyPr>
          <a:lstStyle/>
          <a:p>
            <a:pPr marL="0" marR="0" lvl="0" indent="0" algn="r" rtl="1">
              <a:lnSpc>
                <a:spcPct val="127860"/>
              </a:lnSpc>
              <a:spcBef>
                <a:spcPts val="0"/>
              </a:spcBef>
              <a:spcAft>
                <a:spcPts val="0"/>
              </a:spcAft>
              <a:buClr>
                <a:srgbClr val="2B6CB0"/>
              </a:buClr>
              <a:buSzPts val="1486"/>
              <a:buFont typeface="Assistant"/>
              <a:buNone/>
            </a:pPr>
            <a:r>
              <a:rPr lang="he-IL" sz="1486" dirty="0">
                <a:solidFill>
                  <a:srgbClr val="2B6CB0"/>
                </a:solidFill>
                <a:latin typeface="Assistant"/>
                <a:ea typeface="Assistant"/>
                <a:cs typeface="Assistant"/>
                <a:sym typeface="Assistant"/>
              </a:rPr>
              <a:t>כיצד השיעור או </a:t>
            </a:r>
            <a:r>
              <a:rPr lang="en-US" sz="1486" b="0" i="0" u="none" strike="noStrike" cap="none" dirty="0">
                <a:solidFill>
                  <a:srgbClr val="2B6CB0"/>
                </a:solidFill>
                <a:latin typeface="Assistant"/>
                <a:ea typeface="Assistant"/>
                <a:cs typeface="Assistant"/>
                <a:sym typeface="Assistant"/>
              </a:rPr>
              <a:t> </a:t>
            </a:r>
            <a:r>
              <a:rPr lang="en-US" sz="1486" b="0" i="0" u="none" strike="noStrike" cap="none" dirty="0" err="1">
                <a:solidFill>
                  <a:srgbClr val="2B6CB0"/>
                </a:solidFill>
                <a:latin typeface="Assistant"/>
                <a:ea typeface="Assistant"/>
                <a:cs typeface="Assistant"/>
                <a:sym typeface="Assistant"/>
              </a:rPr>
              <a:t>הפעילות</a:t>
            </a:r>
            <a:r>
              <a:rPr lang="en-US" sz="1486" b="0" i="0" u="none" strike="noStrike" cap="none" dirty="0">
                <a:solidFill>
                  <a:srgbClr val="2B6CB0"/>
                </a:solidFill>
                <a:latin typeface="Assistant"/>
                <a:ea typeface="Assistant"/>
                <a:cs typeface="Assistant"/>
                <a:sym typeface="Assistant"/>
              </a:rPr>
              <a:t> </a:t>
            </a:r>
            <a:r>
              <a:rPr lang="en-US" sz="1486" b="0" i="0" u="none" strike="noStrike" cap="none" dirty="0" err="1">
                <a:solidFill>
                  <a:srgbClr val="2B6CB0"/>
                </a:solidFill>
                <a:latin typeface="Assistant"/>
                <a:ea typeface="Assistant"/>
                <a:cs typeface="Assistant"/>
                <a:sym typeface="Assistant"/>
              </a:rPr>
              <a:t>החינוכית</a:t>
            </a:r>
            <a:r>
              <a:rPr lang="en-US" sz="1486" b="0" i="0" u="none" strike="noStrike" cap="none" dirty="0">
                <a:solidFill>
                  <a:srgbClr val="2B6CB0"/>
                </a:solidFill>
                <a:latin typeface="Assistant"/>
                <a:ea typeface="Assistant"/>
                <a:cs typeface="Assistant"/>
                <a:sym typeface="Assistant"/>
              </a:rPr>
              <a:t> </a:t>
            </a:r>
            <a:r>
              <a:rPr lang="en-US" sz="1486" b="0" i="0" u="none" strike="noStrike" cap="none" dirty="0" err="1">
                <a:solidFill>
                  <a:srgbClr val="2B6CB0"/>
                </a:solidFill>
                <a:latin typeface="Assistant"/>
                <a:ea typeface="Assistant"/>
                <a:cs typeface="Assistant"/>
                <a:sym typeface="Assistant"/>
              </a:rPr>
              <a:t>מארגנת</a:t>
            </a:r>
            <a:r>
              <a:rPr lang="en-US" sz="1486" b="0" i="0" u="none" strike="noStrike" cap="none" dirty="0">
                <a:solidFill>
                  <a:srgbClr val="2B6CB0"/>
                </a:solidFill>
                <a:latin typeface="Assistant"/>
                <a:ea typeface="Assistant"/>
                <a:cs typeface="Assistant"/>
                <a:sym typeface="Assistant"/>
              </a:rPr>
              <a:t> </a:t>
            </a:r>
            <a:r>
              <a:rPr lang="en-US" sz="1486" b="0" i="0" u="none" strike="noStrike" cap="none" dirty="0" err="1">
                <a:solidFill>
                  <a:srgbClr val="2B6CB0"/>
                </a:solidFill>
                <a:latin typeface="Assistant"/>
                <a:ea typeface="Assistant"/>
                <a:cs typeface="Assistant"/>
                <a:sym typeface="Assistant"/>
              </a:rPr>
              <a:t>את</a:t>
            </a:r>
            <a:r>
              <a:rPr lang="en-US" sz="1486" b="0" i="0" u="none" strike="noStrike" cap="none" dirty="0">
                <a:solidFill>
                  <a:srgbClr val="2B6CB0"/>
                </a:solidFill>
                <a:latin typeface="Assistant"/>
                <a:ea typeface="Assistant"/>
                <a:cs typeface="Assistant"/>
                <a:sym typeface="Assistant"/>
              </a:rPr>
              <a:t> </a:t>
            </a:r>
            <a:r>
              <a:rPr lang="en-US" sz="1486" b="0" i="0" u="none" strike="noStrike" cap="none" dirty="0" err="1">
                <a:solidFill>
                  <a:srgbClr val="2B6CB0"/>
                </a:solidFill>
                <a:latin typeface="Assistant"/>
                <a:ea typeface="Assistant"/>
                <a:cs typeface="Assistant"/>
                <a:sym typeface="Assistant"/>
              </a:rPr>
              <a:t>חווית</a:t>
            </a:r>
            <a:r>
              <a:rPr lang="en-US" sz="1486" b="0" i="0" u="none" strike="noStrike" cap="none" dirty="0">
                <a:solidFill>
                  <a:srgbClr val="2B6CB0"/>
                </a:solidFill>
                <a:latin typeface="Assistant"/>
                <a:ea typeface="Assistant"/>
                <a:cs typeface="Assistant"/>
                <a:sym typeface="Assistant"/>
              </a:rPr>
              <a:t> </a:t>
            </a:r>
            <a:r>
              <a:rPr lang="en-US" sz="1486" b="0" i="0" u="none" strike="noStrike" cap="none" dirty="0" err="1">
                <a:solidFill>
                  <a:srgbClr val="2B6CB0"/>
                </a:solidFill>
                <a:latin typeface="Assistant"/>
                <a:ea typeface="Assistant"/>
                <a:cs typeface="Assistant"/>
                <a:sym typeface="Assistant"/>
              </a:rPr>
              <a:t>הזמן</a:t>
            </a:r>
            <a:r>
              <a:rPr lang="en-US" sz="1486" b="0" i="0" u="none" strike="noStrike" cap="none" dirty="0">
                <a:solidFill>
                  <a:srgbClr val="2B6CB0"/>
                </a:solidFill>
                <a:latin typeface="Assistant"/>
                <a:ea typeface="Assistant"/>
                <a:cs typeface="Assistant"/>
                <a:sym typeface="Assistant"/>
              </a:rPr>
              <a:t>?</a:t>
            </a:r>
            <a:endParaRPr sz="1486" b="0" i="0" u="none" strike="noStrike" cap="none" dirty="0">
              <a:solidFill>
                <a:schemeClr val="dk1"/>
              </a:solidFill>
              <a:latin typeface="Calibri"/>
              <a:ea typeface="Calibri"/>
              <a:cs typeface="Calibri"/>
              <a:sym typeface="Calibri"/>
            </a:endParaRPr>
          </a:p>
        </p:txBody>
      </p:sp>
      <p:sp>
        <p:nvSpPr>
          <p:cNvPr id="114" name="Google Shape;114;p6"/>
          <p:cNvSpPr/>
          <p:nvPr/>
        </p:nvSpPr>
        <p:spPr>
          <a:xfrm>
            <a:off x="6977072" y="1566267"/>
            <a:ext cx="714375" cy="714375"/>
          </a:xfrm>
          <a:prstGeom prst="ellipse">
            <a:avLst/>
          </a:prstGeom>
          <a:solidFill>
            <a:srgbClr val="1A365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15" name="Google Shape;115;p6" descr="preencoded.png"/>
          <p:cNvPicPr preferRelativeResize="0"/>
          <p:nvPr/>
        </p:nvPicPr>
        <p:blipFill rotWithShape="1">
          <a:blip r:embed="rId3">
            <a:alphaModFix/>
          </a:blip>
          <a:srcRect/>
          <a:stretch/>
        </p:blipFill>
        <p:spPr>
          <a:xfrm>
            <a:off x="7173525" y="1780580"/>
            <a:ext cx="321469" cy="285750"/>
          </a:xfrm>
          <a:prstGeom prst="rect">
            <a:avLst/>
          </a:prstGeom>
          <a:noFill/>
          <a:ln>
            <a:noFill/>
          </a:ln>
        </p:spPr>
      </p:pic>
      <p:sp>
        <p:nvSpPr>
          <p:cNvPr id="116" name="Google Shape;116;p6"/>
          <p:cNvSpPr/>
          <p:nvPr/>
        </p:nvSpPr>
        <p:spPr>
          <a:xfrm>
            <a:off x="7121733" y="2423517"/>
            <a:ext cx="425053" cy="335756"/>
          </a:xfrm>
          <a:prstGeom prst="rect">
            <a:avLst/>
          </a:prstGeom>
          <a:noFill/>
          <a:ln>
            <a:noFill/>
          </a:ln>
        </p:spPr>
        <p:txBody>
          <a:bodyPr spcFirstLastPara="1" wrap="square" lIns="0" tIns="0" rIns="0" bIns="0" anchor="t" anchorCtr="0">
            <a:spAutoFit/>
          </a:bodyPr>
          <a:lstStyle/>
          <a:p>
            <a:pPr marL="0" marR="0" lvl="0" indent="0" algn="ctr" rtl="0">
              <a:lnSpc>
                <a:spcPct val="132743"/>
              </a:lnSpc>
              <a:spcBef>
                <a:spcPts val="0"/>
              </a:spcBef>
              <a:spcAft>
                <a:spcPts val="0"/>
              </a:spcAft>
              <a:buClr>
                <a:srgbClr val="1A365D"/>
              </a:buClr>
              <a:buSzPts val="1808"/>
              <a:buFont typeface="Assistant"/>
              <a:buNone/>
            </a:pPr>
            <a:r>
              <a:rPr lang="en-US" sz="1808" b="1" i="0" u="none" strike="noStrike" cap="none">
                <a:solidFill>
                  <a:srgbClr val="1A365D"/>
                </a:solidFill>
                <a:latin typeface="Assistant"/>
                <a:ea typeface="Assistant"/>
                <a:cs typeface="Assistant"/>
                <a:sym typeface="Assistant"/>
              </a:rPr>
              <a:t>עבר</a:t>
            </a:r>
            <a:endParaRPr sz="1808" b="0" i="0" u="none" strike="noStrike" cap="none">
              <a:solidFill>
                <a:schemeClr val="dk1"/>
              </a:solidFill>
              <a:latin typeface="Calibri"/>
              <a:ea typeface="Calibri"/>
              <a:cs typeface="Calibri"/>
              <a:sym typeface="Calibri"/>
            </a:endParaRPr>
          </a:p>
        </p:txBody>
      </p:sp>
      <p:sp>
        <p:nvSpPr>
          <p:cNvPr id="117" name="Google Shape;117;p6"/>
          <p:cNvSpPr/>
          <p:nvPr/>
        </p:nvSpPr>
        <p:spPr>
          <a:xfrm>
            <a:off x="6095991" y="2830711"/>
            <a:ext cx="2476509" cy="1143000"/>
          </a:xfrm>
          <a:prstGeom prst="rect">
            <a:avLst/>
          </a:prstGeom>
          <a:ln/>
        </p:spPr>
        <p:style>
          <a:lnRef idx="1">
            <a:schemeClr val="accent6"/>
          </a:lnRef>
          <a:fillRef idx="2">
            <a:schemeClr val="accent6"/>
          </a:fillRef>
          <a:effectRef idx="1">
            <a:schemeClr val="accent6"/>
          </a:effectRef>
          <a:fontRef idx="minor">
            <a:schemeClr val="dk1"/>
          </a:fontRef>
        </p:style>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 name="Google Shape;118;p6"/>
          <p:cNvSpPr/>
          <p:nvPr/>
        </p:nvSpPr>
        <p:spPr>
          <a:xfrm>
            <a:off x="6095991" y="2830711"/>
            <a:ext cx="2476509" cy="1088882"/>
          </a:xfrm>
          <a:prstGeom prst="rect">
            <a:avLst/>
          </a:prstGeom>
          <a:noFill/>
          <a:ln>
            <a:noFill/>
          </a:ln>
        </p:spPr>
        <p:txBody>
          <a:bodyPr spcFirstLastPara="1" wrap="square" lIns="170050" tIns="170050" rIns="170050" bIns="170050" anchor="t" anchorCtr="0">
            <a:spAutoFit/>
          </a:bodyPr>
          <a:lstStyle/>
          <a:p>
            <a:pPr marL="0" marR="0" lvl="0" indent="0" algn="ctr" rtl="1">
              <a:lnSpc>
                <a:spcPct val="172562"/>
              </a:lnSpc>
              <a:spcBef>
                <a:spcPts val="0"/>
              </a:spcBef>
              <a:spcAft>
                <a:spcPts val="0"/>
              </a:spcAft>
              <a:buClr>
                <a:srgbClr val="1A365D"/>
              </a:buClr>
              <a:buSzPts val="1159"/>
              <a:buFont typeface="Assistant"/>
              <a:buNone/>
            </a:pPr>
            <a:r>
              <a:rPr lang="en-US" b="1" i="0" u="none" strike="noStrike" cap="none" dirty="0" err="1">
                <a:solidFill>
                  <a:srgbClr val="1A365D"/>
                </a:solidFill>
                <a:latin typeface="Assistant"/>
                <a:ea typeface="Assistant"/>
                <a:cs typeface="Assistant"/>
                <a:sym typeface="Assistant"/>
              </a:rPr>
              <a:t>התייחסות</a:t>
            </a:r>
            <a:r>
              <a:rPr lang="en-US" b="1" i="0" u="none" strike="noStrike" cap="none" dirty="0">
                <a:solidFill>
                  <a:srgbClr val="1A365D"/>
                </a:solidFill>
                <a:latin typeface="Assistant"/>
                <a:ea typeface="Assistant"/>
                <a:cs typeface="Assistant"/>
                <a:sym typeface="Assistant"/>
              </a:rPr>
              <a:t> </a:t>
            </a:r>
            <a:r>
              <a:rPr lang="en-US" b="1" i="0" u="none" strike="noStrike" cap="none" dirty="0" err="1">
                <a:solidFill>
                  <a:srgbClr val="1A365D"/>
                </a:solidFill>
                <a:latin typeface="Assistant"/>
                <a:ea typeface="Assistant"/>
                <a:cs typeface="Assistant"/>
                <a:sym typeface="Assistant"/>
              </a:rPr>
              <a:t>למה</a:t>
            </a:r>
            <a:r>
              <a:rPr lang="en-US" b="1" i="0" u="none" strike="noStrike" cap="none" dirty="0">
                <a:solidFill>
                  <a:srgbClr val="1A365D"/>
                </a:solidFill>
                <a:latin typeface="Assistant"/>
                <a:ea typeface="Assistant"/>
                <a:cs typeface="Assistant"/>
                <a:sym typeface="Assistant"/>
              </a:rPr>
              <a:t> </a:t>
            </a:r>
            <a:r>
              <a:rPr lang="en-US" b="1" i="0" u="none" strike="noStrike" cap="none" dirty="0" err="1">
                <a:solidFill>
                  <a:srgbClr val="1A365D"/>
                </a:solidFill>
                <a:latin typeface="Assistant"/>
                <a:ea typeface="Assistant"/>
                <a:cs typeface="Assistant"/>
                <a:sym typeface="Assistant"/>
              </a:rPr>
              <a:t>שהיה</a:t>
            </a:r>
            <a:r>
              <a:rPr lang="en-US" b="1" i="0" u="none" strike="noStrike" cap="none" dirty="0">
                <a:solidFill>
                  <a:srgbClr val="1A365D"/>
                </a:solidFill>
                <a:latin typeface="Assistant"/>
                <a:ea typeface="Assistant"/>
                <a:cs typeface="Assistant"/>
                <a:sym typeface="Assistant"/>
              </a:rPr>
              <a:t>, </a:t>
            </a:r>
            <a:r>
              <a:rPr lang="en-US" b="1" i="0" u="none" strike="noStrike" cap="none" dirty="0" err="1">
                <a:solidFill>
                  <a:srgbClr val="1A365D"/>
                </a:solidFill>
                <a:latin typeface="Assistant"/>
                <a:ea typeface="Assistant"/>
                <a:cs typeface="Assistant"/>
                <a:sym typeface="Assistant"/>
              </a:rPr>
              <a:t>לשורשים</a:t>
            </a:r>
            <a:r>
              <a:rPr lang="en-US" b="1" i="0" u="none" strike="noStrike" cap="none" dirty="0">
                <a:solidFill>
                  <a:srgbClr val="1A365D"/>
                </a:solidFill>
                <a:latin typeface="Assistant"/>
                <a:ea typeface="Assistant"/>
                <a:cs typeface="Assistant"/>
                <a:sym typeface="Assistant"/>
              </a:rPr>
              <a:t> </a:t>
            </a:r>
            <a:r>
              <a:rPr lang="en-US" b="1" i="0" u="none" strike="noStrike" cap="none" dirty="0" err="1">
                <a:solidFill>
                  <a:srgbClr val="1A365D"/>
                </a:solidFill>
                <a:latin typeface="Assistant"/>
                <a:ea typeface="Assistant"/>
                <a:cs typeface="Assistant"/>
                <a:sym typeface="Assistant"/>
              </a:rPr>
              <a:t>ולזהות</a:t>
            </a:r>
            <a:r>
              <a:rPr lang="en-US" b="1" i="0" u="none" strike="noStrike" cap="none" dirty="0">
                <a:solidFill>
                  <a:srgbClr val="1A365D"/>
                </a:solidFill>
                <a:latin typeface="Assistant"/>
                <a:ea typeface="Assistant"/>
                <a:cs typeface="Assistant"/>
                <a:sym typeface="Assistant"/>
              </a:rPr>
              <a:t>. </a:t>
            </a:r>
            <a:r>
              <a:rPr lang="en-US" b="1" i="0" u="none" strike="noStrike" cap="none" dirty="0" err="1">
                <a:solidFill>
                  <a:srgbClr val="1A365D"/>
                </a:solidFill>
                <a:latin typeface="Assistant"/>
                <a:ea typeface="Assistant"/>
                <a:cs typeface="Assistant"/>
                <a:sym typeface="Assistant"/>
              </a:rPr>
              <a:t>יצירת</a:t>
            </a:r>
            <a:r>
              <a:rPr lang="en-US" b="1" i="0" u="none" strike="noStrike" cap="none" dirty="0">
                <a:solidFill>
                  <a:srgbClr val="1A365D"/>
                </a:solidFill>
                <a:latin typeface="Assistant"/>
                <a:ea typeface="Assistant"/>
                <a:cs typeface="Assistant"/>
                <a:sym typeface="Assistant"/>
              </a:rPr>
              <a:t> </a:t>
            </a:r>
            <a:r>
              <a:rPr lang="en-US" b="1" i="0" u="none" strike="noStrike" cap="none" dirty="0" err="1">
                <a:solidFill>
                  <a:srgbClr val="1A365D"/>
                </a:solidFill>
                <a:latin typeface="Assistant"/>
                <a:ea typeface="Assistant"/>
                <a:cs typeface="Assistant"/>
                <a:sym typeface="Assistant"/>
              </a:rPr>
              <a:t>עוגן</a:t>
            </a:r>
            <a:r>
              <a:rPr lang="en-US" b="1" i="0" u="none" strike="noStrike" cap="none" dirty="0">
                <a:solidFill>
                  <a:srgbClr val="1A365D"/>
                </a:solidFill>
                <a:latin typeface="Assistant"/>
                <a:ea typeface="Assistant"/>
                <a:cs typeface="Assistant"/>
                <a:sym typeface="Assistant"/>
              </a:rPr>
              <a:t> </a:t>
            </a:r>
            <a:r>
              <a:rPr lang="en-US" b="1" i="0" u="none" strike="noStrike" cap="none" dirty="0" err="1">
                <a:solidFill>
                  <a:srgbClr val="1A365D"/>
                </a:solidFill>
                <a:latin typeface="Assistant"/>
                <a:ea typeface="Assistant"/>
                <a:cs typeface="Assistant"/>
                <a:sym typeface="Assistant"/>
              </a:rPr>
              <a:t>ומשמעות</a:t>
            </a:r>
            <a:r>
              <a:rPr lang="en-US" b="1" i="0" u="none" strike="noStrike" cap="none" dirty="0">
                <a:solidFill>
                  <a:srgbClr val="1A365D"/>
                </a:solidFill>
                <a:latin typeface="Assistant"/>
                <a:ea typeface="Assistant"/>
                <a:cs typeface="Assistant"/>
                <a:sym typeface="Assistant"/>
              </a:rPr>
              <a:t>.</a:t>
            </a:r>
            <a:endParaRPr b="1" i="0" u="none" strike="noStrike" cap="none" dirty="0">
              <a:solidFill>
                <a:schemeClr val="dk1"/>
              </a:solidFill>
              <a:latin typeface="Calibri"/>
              <a:ea typeface="Calibri"/>
              <a:cs typeface="Calibri"/>
              <a:sym typeface="Calibri"/>
            </a:endParaRPr>
          </a:p>
        </p:txBody>
      </p:sp>
      <p:sp>
        <p:nvSpPr>
          <p:cNvPr id="119" name="Google Shape;119;p6"/>
          <p:cNvSpPr/>
          <p:nvPr/>
        </p:nvSpPr>
        <p:spPr>
          <a:xfrm>
            <a:off x="5953116" y="2176667"/>
            <a:ext cx="14288" cy="1831284"/>
          </a:xfrm>
          <a:prstGeom prst="rect">
            <a:avLst/>
          </a:prstGeom>
          <a:solidFill>
            <a:srgbClr val="E2E8F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 name="Google Shape;120;p6"/>
          <p:cNvSpPr/>
          <p:nvPr/>
        </p:nvSpPr>
        <p:spPr>
          <a:xfrm>
            <a:off x="4214813" y="1566267"/>
            <a:ext cx="714375" cy="714375"/>
          </a:xfrm>
          <a:prstGeom prst="ellipse">
            <a:avLst/>
          </a:prstGeom>
          <a:solidFill>
            <a:srgbClr val="1A365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21" name="Google Shape;121;p6" descr="preencoded.png"/>
          <p:cNvPicPr preferRelativeResize="0"/>
          <p:nvPr/>
        </p:nvPicPr>
        <p:blipFill rotWithShape="1">
          <a:blip r:embed="rId4">
            <a:alphaModFix/>
          </a:blip>
          <a:srcRect/>
          <a:stretch/>
        </p:blipFill>
        <p:spPr>
          <a:xfrm>
            <a:off x="4429125" y="1780580"/>
            <a:ext cx="285750" cy="285750"/>
          </a:xfrm>
          <a:prstGeom prst="rect">
            <a:avLst/>
          </a:prstGeom>
          <a:noFill/>
          <a:ln>
            <a:noFill/>
          </a:ln>
        </p:spPr>
      </p:pic>
      <p:sp>
        <p:nvSpPr>
          <p:cNvPr id="122" name="Google Shape;122;p6"/>
          <p:cNvSpPr/>
          <p:nvPr/>
        </p:nvSpPr>
        <p:spPr>
          <a:xfrm>
            <a:off x="4348758" y="2423517"/>
            <a:ext cx="446484" cy="335756"/>
          </a:xfrm>
          <a:prstGeom prst="rect">
            <a:avLst/>
          </a:prstGeom>
          <a:noFill/>
          <a:ln>
            <a:noFill/>
          </a:ln>
        </p:spPr>
        <p:txBody>
          <a:bodyPr spcFirstLastPara="1" wrap="square" lIns="0" tIns="0" rIns="0" bIns="0" anchor="t" anchorCtr="0">
            <a:spAutoFit/>
          </a:bodyPr>
          <a:lstStyle/>
          <a:p>
            <a:pPr marL="0" marR="0" lvl="0" indent="0" algn="ctr" rtl="0">
              <a:lnSpc>
                <a:spcPct val="132743"/>
              </a:lnSpc>
              <a:spcBef>
                <a:spcPts val="0"/>
              </a:spcBef>
              <a:spcAft>
                <a:spcPts val="0"/>
              </a:spcAft>
              <a:buClr>
                <a:srgbClr val="1A365D"/>
              </a:buClr>
              <a:buSzPts val="1808"/>
              <a:buFont typeface="Assistant"/>
              <a:buNone/>
            </a:pPr>
            <a:r>
              <a:rPr lang="en-US" sz="1808" b="1" i="0" u="none" strike="noStrike" cap="none">
                <a:solidFill>
                  <a:srgbClr val="1A365D"/>
                </a:solidFill>
                <a:latin typeface="Assistant"/>
                <a:ea typeface="Assistant"/>
                <a:cs typeface="Assistant"/>
                <a:sym typeface="Assistant"/>
              </a:rPr>
              <a:t>הווה</a:t>
            </a:r>
            <a:endParaRPr sz="1808" b="0" i="0" u="none" strike="noStrike" cap="none">
              <a:solidFill>
                <a:schemeClr val="dk1"/>
              </a:solidFill>
              <a:latin typeface="Calibri"/>
              <a:ea typeface="Calibri"/>
              <a:cs typeface="Calibri"/>
              <a:sym typeface="Calibri"/>
            </a:endParaRPr>
          </a:p>
        </p:txBody>
      </p:sp>
      <p:sp>
        <p:nvSpPr>
          <p:cNvPr id="123" name="Google Shape;123;p6"/>
          <p:cNvSpPr/>
          <p:nvPr/>
        </p:nvSpPr>
        <p:spPr>
          <a:xfrm>
            <a:off x="3319444" y="2853928"/>
            <a:ext cx="2476509" cy="1143000"/>
          </a:xfrm>
          <a:prstGeom prst="rect">
            <a:avLst/>
          </a:prstGeom>
          <a:ln/>
        </p:spPr>
        <p:style>
          <a:lnRef idx="1">
            <a:schemeClr val="accent4"/>
          </a:lnRef>
          <a:fillRef idx="2">
            <a:schemeClr val="accent4"/>
          </a:fillRef>
          <a:effectRef idx="1">
            <a:schemeClr val="accent4"/>
          </a:effectRef>
          <a:fontRef idx="minor">
            <a:schemeClr val="dk1"/>
          </a:fontRef>
        </p:style>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 name="Google Shape;124;p6"/>
          <p:cNvSpPr/>
          <p:nvPr/>
        </p:nvSpPr>
        <p:spPr>
          <a:xfrm>
            <a:off x="3176569" y="2830711"/>
            <a:ext cx="2633672" cy="1088882"/>
          </a:xfrm>
          <a:prstGeom prst="rect">
            <a:avLst/>
          </a:prstGeom>
          <a:noFill/>
          <a:ln>
            <a:noFill/>
          </a:ln>
        </p:spPr>
        <p:txBody>
          <a:bodyPr spcFirstLastPara="1" wrap="square" lIns="170050" tIns="170050" rIns="170050" bIns="170050" anchor="t" anchorCtr="0">
            <a:spAutoFit/>
          </a:bodyPr>
          <a:lstStyle/>
          <a:p>
            <a:pPr marL="0" marR="0" lvl="0" indent="0" algn="ctr" rtl="1">
              <a:lnSpc>
                <a:spcPct val="172562"/>
              </a:lnSpc>
              <a:spcBef>
                <a:spcPts val="0"/>
              </a:spcBef>
              <a:spcAft>
                <a:spcPts val="0"/>
              </a:spcAft>
              <a:buClr>
                <a:srgbClr val="1A365D"/>
              </a:buClr>
              <a:buSzPts val="1159"/>
              <a:buFont typeface="Assistant"/>
              <a:buNone/>
            </a:pPr>
            <a:r>
              <a:rPr lang="en-US" b="1" i="0" u="none" strike="noStrike" cap="none" dirty="0" err="1">
                <a:solidFill>
                  <a:srgbClr val="1A365D"/>
                </a:solidFill>
                <a:latin typeface="Assistant"/>
                <a:ea typeface="Assistant"/>
                <a:cs typeface="Assistant"/>
                <a:sym typeface="Assistant"/>
              </a:rPr>
              <a:t>עיגון</a:t>
            </a:r>
            <a:r>
              <a:rPr lang="en-US" b="1" i="0" u="none" strike="noStrike" cap="none" dirty="0">
                <a:solidFill>
                  <a:srgbClr val="1A365D"/>
                </a:solidFill>
                <a:latin typeface="Assistant"/>
                <a:ea typeface="Assistant"/>
                <a:cs typeface="Assistant"/>
                <a:sym typeface="Assistant"/>
              </a:rPr>
              <a:t> </a:t>
            </a:r>
            <a:r>
              <a:rPr lang="en-US" b="1" i="0" u="none" strike="noStrike" cap="none" dirty="0" err="1">
                <a:solidFill>
                  <a:srgbClr val="1A365D"/>
                </a:solidFill>
                <a:latin typeface="Assistant"/>
                <a:ea typeface="Assistant"/>
                <a:cs typeface="Assistant"/>
                <a:sym typeface="Assistant"/>
              </a:rPr>
              <a:t>במציאות</a:t>
            </a:r>
            <a:r>
              <a:rPr lang="en-US" b="1" i="0" u="none" strike="noStrike" cap="none" dirty="0">
                <a:solidFill>
                  <a:srgbClr val="1A365D"/>
                </a:solidFill>
                <a:latin typeface="Assistant"/>
                <a:ea typeface="Assistant"/>
                <a:cs typeface="Assistant"/>
                <a:sym typeface="Assistant"/>
              </a:rPr>
              <a:t> </a:t>
            </a:r>
            <a:r>
              <a:rPr lang="en-US" b="1" i="0" u="none" strike="noStrike" cap="none" dirty="0" err="1">
                <a:solidFill>
                  <a:srgbClr val="1A365D"/>
                </a:solidFill>
                <a:latin typeface="Assistant"/>
                <a:ea typeface="Assistant"/>
                <a:cs typeface="Assistant"/>
                <a:sym typeface="Assistant"/>
              </a:rPr>
              <a:t>הנוכחית</a:t>
            </a:r>
            <a:r>
              <a:rPr lang="en-US" b="1" i="0" u="none" strike="noStrike" cap="none" dirty="0">
                <a:solidFill>
                  <a:srgbClr val="1A365D"/>
                </a:solidFill>
                <a:latin typeface="Assistant"/>
                <a:ea typeface="Assistant"/>
                <a:cs typeface="Assistant"/>
                <a:sym typeface="Assistant"/>
              </a:rPr>
              <a:t>, </a:t>
            </a:r>
            <a:r>
              <a:rPr lang="en-US" b="1" i="0" u="none" strike="noStrike" cap="none" dirty="0" err="1">
                <a:solidFill>
                  <a:srgbClr val="1A365D"/>
                </a:solidFill>
                <a:latin typeface="Assistant"/>
                <a:ea typeface="Assistant"/>
                <a:cs typeface="Assistant"/>
                <a:sym typeface="Assistant"/>
              </a:rPr>
              <a:t>תחושת</a:t>
            </a:r>
            <a:r>
              <a:rPr lang="en-US" b="1" i="0" u="none" strike="noStrike" cap="none" dirty="0">
                <a:solidFill>
                  <a:srgbClr val="1A365D"/>
                </a:solidFill>
                <a:latin typeface="Assistant"/>
                <a:ea typeface="Assistant"/>
                <a:cs typeface="Assistant"/>
                <a:sym typeface="Assistant"/>
              </a:rPr>
              <a:t> </a:t>
            </a:r>
            <a:r>
              <a:rPr lang="en-US" b="1" i="0" u="none" strike="noStrike" cap="none" dirty="0" err="1">
                <a:solidFill>
                  <a:srgbClr val="1A365D"/>
                </a:solidFill>
                <a:latin typeface="Assistant"/>
                <a:ea typeface="Assistant"/>
                <a:cs typeface="Assistant"/>
                <a:sym typeface="Assistant"/>
              </a:rPr>
              <a:t>שליטה</a:t>
            </a:r>
            <a:r>
              <a:rPr lang="en-US" b="1" i="0" u="none" strike="noStrike" cap="none" dirty="0">
                <a:solidFill>
                  <a:srgbClr val="1A365D"/>
                </a:solidFill>
                <a:latin typeface="Assistant"/>
                <a:ea typeface="Assistant"/>
                <a:cs typeface="Assistant"/>
                <a:sym typeface="Assistant"/>
              </a:rPr>
              <a:t> </a:t>
            </a:r>
            <a:r>
              <a:rPr lang="en-US" b="1" i="0" u="none" strike="noStrike" cap="none" dirty="0" err="1">
                <a:solidFill>
                  <a:srgbClr val="1A365D"/>
                </a:solidFill>
                <a:latin typeface="Assistant"/>
                <a:ea typeface="Assistant"/>
                <a:cs typeface="Assistant"/>
                <a:sym typeface="Assistant"/>
              </a:rPr>
              <a:t>ונוכחות</a:t>
            </a:r>
            <a:r>
              <a:rPr lang="en-US" b="1" i="0" u="none" strike="noStrike" cap="none" dirty="0">
                <a:solidFill>
                  <a:srgbClr val="1A365D"/>
                </a:solidFill>
                <a:latin typeface="Assistant"/>
                <a:ea typeface="Assistant"/>
                <a:cs typeface="Assistant"/>
                <a:sym typeface="Assistant"/>
              </a:rPr>
              <a:t> </a:t>
            </a:r>
            <a:r>
              <a:rPr lang="en-US" b="1" i="0" u="none" strike="noStrike" cap="none" dirty="0" err="1">
                <a:solidFill>
                  <a:srgbClr val="1A365D"/>
                </a:solidFill>
                <a:latin typeface="Assistant"/>
                <a:ea typeface="Assistant"/>
                <a:cs typeface="Assistant"/>
                <a:sym typeface="Assistant"/>
              </a:rPr>
              <a:t>בפעולה</a:t>
            </a:r>
            <a:r>
              <a:rPr lang="en-US" b="1" i="0" u="none" strike="noStrike" cap="none" dirty="0">
                <a:solidFill>
                  <a:srgbClr val="1A365D"/>
                </a:solidFill>
                <a:latin typeface="Assistant"/>
                <a:ea typeface="Assistant"/>
                <a:cs typeface="Assistant"/>
                <a:sym typeface="Assistant"/>
              </a:rPr>
              <a:t>.</a:t>
            </a:r>
            <a:endParaRPr b="1" i="0" u="none" strike="noStrike" cap="none" dirty="0">
              <a:solidFill>
                <a:schemeClr val="dk1"/>
              </a:solidFill>
              <a:latin typeface="Calibri"/>
              <a:ea typeface="Calibri"/>
              <a:cs typeface="Calibri"/>
              <a:sym typeface="Calibri"/>
            </a:endParaRPr>
          </a:p>
        </p:txBody>
      </p:sp>
      <p:sp>
        <p:nvSpPr>
          <p:cNvPr id="125" name="Google Shape;125;p6"/>
          <p:cNvSpPr/>
          <p:nvPr/>
        </p:nvSpPr>
        <p:spPr>
          <a:xfrm>
            <a:off x="3190856" y="2176667"/>
            <a:ext cx="14288" cy="1831284"/>
          </a:xfrm>
          <a:prstGeom prst="rect">
            <a:avLst/>
          </a:prstGeom>
          <a:solidFill>
            <a:srgbClr val="E2E8F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 name="Google Shape;126;p6"/>
          <p:cNvSpPr/>
          <p:nvPr/>
        </p:nvSpPr>
        <p:spPr>
          <a:xfrm>
            <a:off x="1452553" y="1566267"/>
            <a:ext cx="714375" cy="714375"/>
          </a:xfrm>
          <a:prstGeom prst="ellipse">
            <a:avLst/>
          </a:prstGeom>
          <a:solidFill>
            <a:srgbClr val="1A365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27" name="Google Shape;127;p6" descr="preencoded.png"/>
          <p:cNvPicPr preferRelativeResize="0"/>
          <p:nvPr/>
        </p:nvPicPr>
        <p:blipFill rotWithShape="1">
          <a:blip r:embed="rId5">
            <a:alphaModFix/>
          </a:blip>
          <a:srcRect/>
          <a:stretch/>
        </p:blipFill>
        <p:spPr>
          <a:xfrm>
            <a:off x="1666866" y="1780580"/>
            <a:ext cx="285750" cy="285750"/>
          </a:xfrm>
          <a:prstGeom prst="rect">
            <a:avLst/>
          </a:prstGeom>
          <a:noFill/>
          <a:ln>
            <a:noFill/>
          </a:ln>
        </p:spPr>
      </p:pic>
      <p:sp>
        <p:nvSpPr>
          <p:cNvPr id="128" name="Google Shape;128;p6"/>
          <p:cNvSpPr/>
          <p:nvPr/>
        </p:nvSpPr>
        <p:spPr>
          <a:xfrm>
            <a:off x="1544529" y="2423517"/>
            <a:ext cx="530423" cy="335756"/>
          </a:xfrm>
          <a:prstGeom prst="rect">
            <a:avLst/>
          </a:prstGeom>
          <a:noFill/>
          <a:ln>
            <a:noFill/>
          </a:ln>
        </p:spPr>
        <p:txBody>
          <a:bodyPr spcFirstLastPara="1" wrap="square" lIns="0" tIns="0" rIns="0" bIns="0" anchor="t" anchorCtr="0">
            <a:spAutoFit/>
          </a:bodyPr>
          <a:lstStyle/>
          <a:p>
            <a:pPr marL="0" marR="0" lvl="0" indent="0" algn="ctr" rtl="0">
              <a:lnSpc>
                <a:spcPct val="132743"/>
              </a:lnSpc>
              <a:spcBef>
                <a:spcPts val="0"/>
              </a:spcBef>
              <a:spcAft>
                <a:spcPts val="0"/>
              </a:spcAft>
              <a:buClr>
                <a:srgbClr val="1A365D"/>
              </a:buClr>
              <a:buSzPts val="1808"/>
              <a:buFont typeface="Assistant"/>
              <a:buNone/>
            </a:pPr>
            <a:r>
              <a:rPr lang="en-US" sz="1808" b="1" i="0" u="none" strike="noStrike" cap="none">
                <a:solidFill>
                  <a:srgbClr val="1A365D"/>
                </a:solidFill>
                <a:latin typeface="Assistant"/>
                <a:ea typeface="Assistant"/>
                <a:cs typeface="Assistant"/>
                <a:sym typeface="Assistant"/>
              </a:rPr>
              <a:t>עתיד</a:t>
            </a:r>
            <a:endParaRPr sz="1808" b="0" i="0" u="none" strike="noStrike" cap="none">
              <a:solidFill>
                <a:schemeClr val="dk1"/>
              </a:solidFill>
              <a:latin typeface="Calibri"/>
              <a:ea typeface="Calibri"/>
              <a:cs typeface="Calibri"/>
              <a:sym typeface="Calibri"/>
            </a:endParaRPr>
          </a:p>
        </p:txBody>
      </p:sp>
      <p:sp>
        <p:nvSpPr>
          <p:cNvPr id="129" name="Google Shape;129;p6"/>
          <p:cNvSpPr/>
          <p:nvPr/>
        </p:nvSpPr>
        <p:spPr>
          <a:xfrm>
            <a:off x="571472" y="2830711"/>
            <a:ext cx="2476509" cy="1143000"/>
          </a:xfrm>
          <a:prstGeom prst="rect">
            <a:avLst/>
          </a:prstGeom>
          <a:ln/>
        </p:spPr>
        <p:style>
          <a:lnRef idx="1">
            <a:schemeClr val="accent5"/>
          </a:lnRef>
          <a:fillRef idx="2">
            <a:schemeClr val="accent5"/>
          </a:fillRef>
          <a:effectRef idx="1">
            <a:schemeClr val="accent5"/>
          </a:effectRef>
          <a:fontRef idx="minor">
            <a:schemeClr val="dk1"/>
          </a:fontRef>
        </p:style>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 name="Google Shape;130;p6"/>
          <p:cNvSpPr/>
          <p:nvPr/>
        </p:nvSpPr>
        <p:spPr>
          <a:xfrm>
            <a:off x="571472" y="2830711"/>
            <a:ext cx="2476509" cy="1088882"/>
          </a:xfrm>
          <a:prstGeom prst="rect">
            <a:avLst/>
          </a:prstGeom>
          <a:noFill/>
          <a:ln>
            <a:noFill/>
          </a:ln>
        </p:spPr>
        <p:txBody>
          <a:bodyPr spcFirstLastPara="1" wrap="square" lIns="170050" tIns="170050" rIns="170050" bIns="170050" anchor="t" anchorCtr="0">
            <a:spAutoFit/>
          </a:bodyPr>
          <a:lstStyle/>
          <a:p>
            <a:pPr marL="0" marR="0" lvl="0" indent="0" algn="ctr" rtl="1">
              <a:lnSpc>
                <a:spcPct val="172562"/>
              </a:lnSpc>
              <a:spcBef>
                <a:spcPts val="0"/>
              </a:spcBef>
              <a:spcAft>
                <a:spcPts val="0"/>
              </a:spcAft>
              <a:buClr>
                <a:srgbClr val="1A365D"/>
              </a:buClr>
              <a:buSzPts val="1159"/>
              <a:buFont typeface="Assistant"/>
              <a:buNone/>
            </a:pPr>
            <a:r>
              <a:rPr lang="en-US" b="1" i="0" u="none" strike="noStrike" cap="none" dirty="0" err="1">
                <a:solidFill>
                  <a:srgbClr val="1A365D"/>
                </a:solidFill>
                <a:latin typeface="Assistant"/>
                <a:ea typeface="Assistant"/>
                <a:cs typeface="Assistant"/>
                <a:sym typeface="Assistant"/>
              </a:rPr>
              <a:t>הצגת</a:t>
            </a:r>
            <a:r>
              <a:rPr lang="en-US" b="1" i="0" u="none" strike="noStrike" cap="none" dirty="0">
                <a:solidFill>
                  <a:srgbClr val="1A365D"/>
                </a:solidFill>
                <a:latin typeface="Assistant"/>
                <a:ea typeface="Assistant"/>
                <a:cs typeface="Assistant"/>
                <a:sym typeface="Assistant"/>
              </a:rPr>
              <a:t> </a:t>
            </a:r>
            <a:r>
              <a:rPr lang="en-US" b="1" i="0" u="none" strike="noStrike" cap="none" dirty="0" err="1">
                <a:solidFill>
                  <a:srgbClr val="1A365D"/>
                </a:solidFill>
                <a:latin typeface="Assistant"/>
                <a:ea typeface="Assistant"/>
                <a:cs typeface="Assistant"/>
                <a:sym typeface="Assistant"/>
              </a:rPr>
              <a:t>אופק</a:t>
            </a:r>
            <a:r>
              <a:rPr lang="en-US" b="1" i="0" u="none" strike="noStrike" cap="none" dirty="0">
                <a:solidFill>
                  <a:srgbClr val="1A365D"/>
                </a:solidFill>
                <a:latin typeface="Assistant"/>
                <a:ea typeface="Assistant"/>
                <a:cs typeface="Assistant"/>
                <a:sym typeface="Assistant"/>
              </a:rPr>
              <a:t> </a:t>
            </a:r>
            <a:r>
              <a:rPr lang="en-US" b="1" i="0" u="none" strike="noStrike" cap="none" dirty="0" err="1">
                <a:solidFill>
                  <a:srgbClr val="1A365D"/>
                </a:solidFill>
                <a:latin typeface="Assistant"/>
                <a:ea typeface="Assistant"/>
                <a:cs typeface="Assistant"/>
                <a:sym typeface="Assistant"/>
              </a:rPr>
              <a:t>עתידי</a:t>
            </a:r>
            <a:r>
              <a:rPr lang="en-US" b="1" i="0" u="none" strike="noStrike" cap="none" dirty="0">
                <a:solidFill>
                  <a:srgbClr val="1A365D"/>
                </a:solidFill>
                <a:latin typeface="Assistant"/>
                <a:ea typeface="Assistant"/>
                <a:cs typeface="Assistant"/>
                <a:sym typeface="Assistant"/>
              </a:rPr>
              <a:t>, </a:t>
            </a:r>
            <a:r>
              <a:rPr lang="en-US" b="1" i="0" u="none" strike="noStrike" cap="none" dirty="0" err="1">
                <a:solidFill>
                  <a:srgbClr val="1A365D"/>
                </a:solidFill>
                <a:latin typeface="Assistant"/>
                <a:ea typeface="Assistant"/>
                <a:cs typeface="Assistant"/>
                <a:sym typeface="Assistant"/>
              </a:rPr>
              <a:t>תוכניות</a:t>
            </a:r>
            <a:r>
              <a:rPr lang="en-US" b="1" i="0" u="none" strike="noStrike" cap="none" dirty="0">
                <a:solidFill>
                  <a:srgbClr val="1A365D"/>
                </a:solidFill>
                <a:latin typeface="Assistant"/>
                <a:ea typeface="Assistant"/>
                <a:cs typeface="Assistant"/>
                <a:sym typeface="Assistant"/>
              </a:rPr>
              <a:t>, </a:t>
            </a:r>
            <a:r>
              <a:rPr lang="en-US" b="1" i="0" u="none" strike="noStrike" cap="none" dirty="0" err="1">
                <a:solidFill>
                  <a:srgbClr val="1A365D"/>
                </a:solidFill>
                <a:latin typeface="Assistant"/>
                <a:ea typeface="Assistant"/>
                <a:cs typeface="Assistant"/>
                <a:sym typeface="Assistant"/>
              </a:rPr>
              <a:t>חלומות</a:t>
            </a:r>
            <a:r>
              <a:rPr lang="en-US" b="1" i="0" u="none" strike="noStrike" cap="none" dirty="0">
                <a:solidFill>
                  <a:srgbClr val="1A365D"/>
                </a:solidFill>
                <a:latin typeface="Assistant"/>
                <a:ea typeface="Assistant"/>
                <a:cs typeface="Assistant"/>
                <a:sym typeface="Assistant"/>
              </a:rPr>
              <a:t> </a:t>
            </a:r>
            <a:r>
              <a:rPr lang="en-US" b="1" i="0" u="none" strike="noStrike" cap="none" dirty="0" err="1">
                <a:solidFill>
                  <a:srgbClr val="1A365D"/>
                </a:solidFill>
                <a:latin typeface="Assistant"/>
                <a:ea typeface="Assistant"/>
                <a:cs typeface="Assistant"/>
                <a:sym typeface="Assistant"/>
              </a:rPr>
              <a:t>ותקווה</a:t>
            </a:r>
            <a:r>
              <a:rPr lang="en-US" b="1" i="0" u="none" strike="noStrike" cap="none" dirty="0">
                <a:solidFill>
                  <a:srgbClr val="1A365D"/>
                </a:solidFill>
                <a:latin typeface="Assistant"/>
                <a:ea typeface="Assistant"/>
                <a:cs typeface="Assistant"/>
                <a:sym typeface="Assistant"/>
              </a:rPr>
              <a:t>.</a:t>
            </a:r>
            <a:endParaRPr b="1" i="0" u="none" strike="noStrike" cap="none" dirty="0">
              <a:solidFill>
                <a:schemeClr val="dk1"/>
              </a:solidFill>
              <a:latin typeface="Calibri"/>
              <a:ea typeface="Calibri"/>
              <a:cs typeface="Calibri"/>
              <a:sym typeface="Calibri"/>
            </a:endParaRPr>
          </a:p>
        </p:txBody>
      </p:sp>
      <p:sp>
        <p:nvSpPr>
          <p:cNvPr id="131" name="Google Shape;131;p6"/>
          <p:cNvSpPr/>
          <p:nvPr/>
        </p:nvSpPr>
        <p:spPr>
          <a:xfrm>
            <a:off x="571500" y="4761309"/>
            <a:ext cx="8001000" cy="382191"/>
          </a:xfrm>
          <a:prstGeom prst="rect">
            <a:avLst/>
          </a:prstGeom>
          <a:solidFill>
            <a:srgbClr val="000000">
              <a:alpha val="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 name="Google Shape;132;p6"/>
          <p:cNvSpPr/>
          <p:nvPr/>
        </p:nvSpPr>
        <p:spPr>
          <a:xfrm>
            <a:off x="571500" y="4761309"/>
            <a:ext cx="8001000" cy="14288"/>
          </a:xfrm>
          <a:prstGeom prst="rect">
            <a:avLst/>
          </a:prstGeom>
          <a:solidFill>
            <a:srgbClr val="2B6CB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 name="Google Shape;133;p6"/>
          <p:cNvSpPr/>
          <p:nvPr/>
        </p:nvSpPr>
        <p:spPr>
          <a:xfrm>
            <a:off x="571500" y="4761309"/>
            <a:ext cx="8001000" cy="382191"/>
          </a:xfrm>
          <a:prstGeom prst="rect">
            <a:avLst/>
          </a:prstGeom>
          <a:noFill/>
          <a:ln>
            <a:noFill/>
          </a:ln>
        </p:spPr>
        <p:txBody>
          <a:bodyPr spcFirstLastPara="1" wrap="square" lIns="0" tIns="170050" rIns="0" bIns="0" anchor="t" anchorCtr="0">
            <a:spAutoFit/>
          </a:bodyPr>
          <a:lstStyle/>
          <a:p>
            <a:pPr marL="0" marR="0" lvl="0" indent="0" algn="ctr" rtl="0">
              <a:lnSpc>
                <a:spcPct val="134115"/>
              </a:lnSpc>
              <a:spcBef>
                <a:spcPts val="0"/>
              </a:spcBef>
              <a:spcAft>
                <a:spcPts val="0"/>
              </a:spcAft>
              <a:buClr>
                <a:srgbClr val="2B6CB0"/>
              </a:buClr>
              <a:buSzPts val="1193"/>
              <a:buFont typeface="Assistant"/>
              <a:buNone/>
            </a:pPr>
            <a:r>
              <a:rPr lang="en-US" sz="1193" b="1" i="0" u="none" strike="noStrike" cap="none">
                <a:solidFill>
                  <a:srgbClr val="2B6CB0"/>
                </a:solidFill>
                <a:latin typeface="Assistant"/>
                <a:ea typeface="Assistant"/>
                <a:cs typeface="Assistant"/>
                <a:sym typeface="Assistant"/>
              </a:rPr>
              <a:t>החוסן נבנה ברצף שבין הזיכרון לבין החזון</a:t>
            </a:r>
            <a:endParaRPr sz="1193" b="0" i="0" u="none" strike="noStrike" cap="none">
              <a:solidFill>
                <a:schemeClr val="dk1"/>
              </a:solidFill>
              <a:latin typeface="Calibri"/>
              <a:ea typeface="Calibri"/>
              <a:cs typeface="Calibri"/>
              <a:sym typeface="Calibri"/>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תמונה 1"/>
          <p:cNvPicPr>
            <a:picLocks noChangeAspect="1"/>
          </p:cNvPicPr>
          <p:nvPr/>
        </p:nvPicPr>
        <p:blipFill>
          <a:blip r:embed="rId3"/>
          <a:stretch>
            <a:fillRect/>
          </a:stretch>
        </p:blipFill>
        <p:spPr>
          <a:xfrm>
            <a:off x="1944" y="-285751"/>
            <a:ext cx="9142056" cy="5713785"/>
          </a:xfrm>
          <a:prstGeom prst="rect">
            <a:avLst/>
          </a:prstGeom>
        </p:spPr>
      </p:pic>
    </p:spTree>
    <p:extLst>
      <p:ext uri="{BB962C8B-B14F-4D97-AF65-F5344CB8AC3E}">
        <p14:creationId xmlns:p14="http://schemas.microsoft.com/office/powerpoint/2010/main" val="26672804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תמונה 1"/>
          <p:cNvPicPr>
            <a:picLocks noChangeAspect="1"/>
          </p:cNvPicPr>
          <p:nvPr/>
        </p:nvPicPr>
        <p:blipFill>
          <a:blip r:embed="rId3"/>
          <a:stretch>
            <a:fillRect/>
          </a:stretch>
        </p:blipFill>
        <p:spPr>
          <a:xfrm>
            <a:off x="-147861" y="-173461"/>
            <a:ext cx="9291861" cy="5807413"/>
          </a:xfrm>
          <a:prstGeom prst="rect">
            <a:avLst/>
          </a:prstGeom>
        </p:spPr>
      </p:pic>
    </p:spTree>
    <p:extLst>
      <p:ext uri="{BB962C8B-B14F-4D97-AF65-F5344CB8AC3E}">
        <p14:creationId xmlns:p14="http://schemas.microsoft.com/office/powerpoint/2010/main" val="361021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gradFill rotWithShape="1">
          <a:gsLst>
            <a:gs pos="0">
              <a:srgbClr val="0E1018">
                <a:alpha val="100000"/>
              </a:srgbClr>
            </a:gs>
            <a:gs pos="100000">
              <a:srgbClr val="2A3D5C">
                <a:alpha val="100000"/>
              </a:srgbClr>
            </a:gs>
          </a:gsLst>
          <a:lin ang="0"/>
        </a:gradFill>
        <a:effectLst/>
      </p:bgPr>
    </p:bg>
    <p:spTree>
      <p:nvGrpSpPr>
        <p:cNvPr id="1" name=""/>
        <p:cNvGrpSpPr/>
        <p:nvPr/>
      </p:nvGrpSpPr>
      <p:grpSpPr>
        <a:xfrm>
          <a:off x="0" y="0"/>
          <a:ext cx="0" cy="0"/>
          <a:chOff x="0" y="0"/>
          <a:chExt cx="0" cy="0"/>
        </a:xfrm>
      </p:grpSpPr>
      <p:sp>
        <p:nvSpPr>
          <p:cNvPr id="8" name="מלבן 7"/>
          <p:cNvSpPr/>
          <p:nvPr/>
        </p:nvSpPr>
        <p:spPr>
          <a:xfrm>
            <a:off x="6364763" y="4242820"/>
            <a:ext cx="245580" cy="300082"/>
          </a:xfrm>
          <a:prstGeom prst="rect">
            <a:avLst/>
          </a:prstGeom>
        </p:spPr>
        <p:txBody>
          <a:bodyPr wrap="none">
            <a:spAutoFit/>
          </a:bodyPr>
          <a:lstStyle/>
          <a:p>
            <a:pPr algn="r" defTabSz="342900" rtl="1">
              <a:buClrTx/>
            </a:pPr>
            <a:r>
              <a:rPr lang="he-IL" sz="1350" kern="1200" dirty="0">
                <a:solidFill>
                  <a:prstClr val="black"/>
                </a:solidFill>
                <a:latin typeface="Calibri" panose="020F0502020204030204" pitchFamily="34" charset="0"/>
                <a:ea typeface="Calibri" panose="020F0502020204030204" pitchFamily="34" charset="0"/>
                <a:cs typeface="Arial" panose="020B0604020202020204" pitchFamily="34" charset="0"/>
              </a:rPr>
              <a:t>"</a:t>
            </a:r>
            <a:endParaRPr lang="en-US" sz="1350" kern="1200" dirty="0">
              <a:solidFill>
                <a:prstClr val="black"/>
              </a:solidFill>
              <a:latin typeface="Calibri"/>
              <a:ea typeface="+mn-ea"/>
              <a:cs typeface="+mn-cs"/>
            </a:endParaRPr>
          </a:p>
        </p:txBody>
      </p:sp>
      <p:pic>
        <p:nvPicPr>
          <p:cNvPr id="9" name="תמונה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477" y="3678655"/>
            <a:ext cx="1602005" cy="1602005"/>
          </a:xfrm>
          <a:prstGeom prst="rect">
            <a:avLst/>
          </a:prstGeom>
        </p:spPr>
      </p:pic>
      <p:pic>
        <p:nvPicPr>
          <p:cNvPr id="3" name="תמונה 2"/>
          <p:cNvPicPr>
            <a:picLocks noChangeAspect="1"/>
          </p:cNvPicPr>
          <p:nvPr/>
        </p:nvPicPr>
        <p:blipFill>
          <a:blip r:embed="rId3"/>
          <a:stretch>
            <a:fillRect/>
          </a:stretch>
        </p:blipFill>
        <p:spPr>
          <a:xfrm>
            <a:off x="2284810" y="-112294"/>
            <a:ext cx="4992291" cy="7062481"/>
          </a:xfrm>
          <a:prstGeom prst="rect">
            <a:avLst/>
          </a:prstGeom>
        </p:spPr>
      </p:pic>
    </p:spTree>
    <p:extLst>
      <p:ext uri="{BB962C8B-B14F-4D97-AF65-F5344CB8AC3E}">
        <p14:creationId xmlns:p14="http://schemas.microsoft.com/office/powerpoint/2010/main" val="16415003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66"/>
        <p:cNvGrpSpPr/>
        <p:nvPr/>
      </p:nvGrpSpPr>
      <p:grpSpPr>
        <a:xfrm>
          <a:off x="0" y="0"/>
          <a:ext cx="0" cy="0"/>
          <a:chOff x="0" y="0"/>
          <a:chExt cx="0" cy="0"/>
        </a:xfrm>
      </p:grpSpPr>
      <p:sp>
        <p:nvSpPr>
          <p:cNvPr id="168" name="Google Shape;168;p8"/>
          <p:cNvSpPr/>
          <p:nvPr/>
        </p:nvSpPr>
        <p:spPr>
          <a:xfrm>
            <a:off x="3071812" y="195058"/>
            <a:ext cx="3000375" cy="960109"/>
          </a:xfrm>
          <a:prstGeom prst="rect">
            <a:avLst/>
          </a:prstGeom>
          <a:noFill/>
          <a:ln>
            <a:noFill/>
          </a:ln>
        </p:spPr>
        <p:txBody>
          <a:bodyPr spcFirstLastPara="1" wrap="square" lIns="0" tIns="0" rIns="0" bIns="0" anchor="t" anchorCtr="0">
            <a:spAutoFit/>
          </a:bodyPr>
          <a:lstStyle/>
          <a:p>
            <a:pPr marL="0" marR="0" lvl="0" indent="0" algn="r" rtl="1">
              <a:lnSpc>
                <a:spcPct val="132774"/>
              </a:lnSpc>
              <a:spcBef>
                <a:spcPts val="0"/>
              </a:spcBef>
              <a:spcAft>
                <a:spcPts val="0"/>
              </a:spcAft>
              <a:buClr>
                <a:srgbClr val="1A365D"/>
              </a:buClr>
              <a:buSzPts val="2862"/>
              <a:buFont typeface="Assistant"/>
              <a:buNone/>
            </a:pPr>
            <a:r>
              <a:rPr lang="en-US" sz="2862" b="1" i="0" u="none" strike="noStrike" cap="none" dirty="0" err="1">
                <a:solidFill>
                  <a:srgbClr val="1A365D"/>
                </a:solidFill>
                <a:latin typeface="Assistant"/>
                <a:ea typeface="Assistant"/>
                <a:cs typeface="Assistant"/>
                <a:sym typeface="Assistant"/>
              </a:rPr>
              <a:t>האתגר</a:t>
            </a:r>
            <a:r>
              <a:rPr lang="en-US" sz="2862" b="1" i="0" u="none" strike="noStrike" cap="none" dirty="0">
                <a:solidFill>
                  <a:srgbClr val="1A365D"/>
                </a:solidFill>
                <a:latin typeface="Assistant"/>
                <a:ea typeface="Assistant"/>
                <a:cs typeface="Assistant"/>
                <a:sym typeface="Assistant"/>
              </a:rPr>
              <a:t>: </a:t>
            </a:r>
            <a:r>
              <a:rPr lang="en-US" sz="2862" b="1" i="0" u="none" strike="noStrike" cap="none" dirty="0" err="1">
                <a:solidFill>
                  <a:srgbClr val="1A365D"/>
                </a:solidFill>
                <a:latin typeface="Assistant"/>
                <a:ea typeface="Assistant"/>
                <a:cs typeface="Assistant"/>
                <a:sym typeface="Assistant"/>
              </a:rPr>
              <a:t>לאפשר</a:t>
            </a:r>
            <a:r>
              <a:rPr lang="en-US" sz="2862" b="1" i="0" u="none" strike="noStrike" cap="none" dirty="0">
                <a:solidFill>
                  <a:srgbClr val="1A365D"/>
                </a:solidFill>
                <a:latin typeface="Assistant"/>
                <a:ea typeface="Assistant"/>
                <a:cs typeface="Assistant"/>
                <a:sym typeface="Assistant"/>
              </a:rPr>
              <a:t> </a:t>
            </a:r>
            <a:r>
              <a:rPr lang="en-US" sz="2862" b="1" i="0" u="none" strike="noStrike" cap="none" dirty="0" err="1">
                <a:solidFill>
                  <a:srgbClr val="1A365D"/>
                </a:solidFill>
                <a:latin typeface="Assistant"/>
                <a:ea typeface="Assistant"/>
                <a:cs typeface="Assistant"/>
                <a:sym typeface="Assistant"/>
              </a:rPr>
              <a:t>איחוי</a:t>
            </a:r>
            <a:endParaRPr sz="2862" b="0" i="0" u="none" strike="noStrike" cap="none" dirty="0">
              <a:solidFill>
                <a:schemeClr val="dk1"/>
              </a:solidFill>
              <a:latin typeface="Calibri"/>
              <a:ea typeface="Calibri"/>
              <a:cs typeface="Calibri"/>
              <a:sym typeface="Calibri"/>
            </a:endParaRPr>
          </a:p>
        </p:txBody>
      </p:sp>
      <p:sp>
        <p:nvSpPr>
          <p:cNvPr id="169" name="Google Shape;169;p8"/>
          <p:cNvSpPr/>
          <p:nvPr/>
        </p:nvSpPr>
        <p:spPr>
          <a:xfrm>
            <a:off x="4170513" y="788753"/>
            <a:ext cx="6648697" cy="1517916"/>
          </a:xfrm>
          <a:prstGeom prst="rect">
            <a:avLst/>
          </a:prstGeom>
          <a:noFill/>
          <a:ln>
            <a:noFill/>
          </a:ln>
        </p:spPr>
        <p:txBody>
          <a:bodyPr spcFirstLastPara="1" wrap="square" lIns="0" tIns="0" rIns="212575" bIns="0" anchor="t" anchorCtr="0">
            <a:spAutoFit/>
          </a:bodyPr>
          <a:lstStyle/>
          <a:p>
            <a:pPr marL="0" marR="0" lvl="0" indent="0" algn="ctr" rtl="1">
              <a:lnSpc>
                <a:spcPct val="137328"/>
              </a:lnSpc>
              <a:spcBef>
                <a:spcPts val="0"/>
              </a:spcBef>
              <a:spcAft>
                <a:spcPts val="0"/>
              </a:spcAft>
              <a:buClr>
                <a:srgbClr val="2B6CB0"/>
              </a:buClr>
              <a:buSzPts val="1602"/>
              <a:buFont typeface="Assistant"/>
              <a:buNone/>
            </a:pPr>
            <a:r>
              <a:rPr lang="en-US" sz="2400" b="1" i="0" u="none" strike="noStrike" cap="none" dirty="0">
                <a:solidFill>
                  <a:srgbClr val="2B6CB0"/>
                </a:solidFill>
                <a:latin typeface="Assistant"/>
                <a:ea typeface="Assistant"/>
                <a:cs typeface="Assistant"/>
                <a:sym typeface="Assistant"/>
              </a:rPr>
              <a:t>"ה</a:t>
            </a:r>
            <a:r>
              <a:rPr lang="he-IL" sz="2400" b="1" dirty="0">
                <a:solidFill>
                  <a:srgbClr val="2B6CB0"/>
                </a:solidFill>
                <a:latin typeface="Assistant"/>
                <a:ea typeface="Assistant"/>
                <a:cs typeface="Assistant"/>
                <a:sym typeface="Assistant"/>
              </a:rPr>
              <a:t>משימה</a:t>
            </a:r>
            <a:r>
              <a:rPr lang="en-US" sz="2400" b="1" i="0" u="none" strike="noStrike" cap="none" dirty="0">
                <a:solidFill>
                  <a:srgbClr val="2B6CB0"/>
                </a:solidFill>
                <a:latin typeface="Assistant"/>
                <a:ea typeface="Assistant"/>
                <a:cs typeface="Assistant"/>
                <a:sym typeface="Assistant"/>
              </a:rPr>
              <a:t> </a:t>
            </a:r>
            <a:r>
              <a:rPr lang="he-IL" sz="2400" b="1" dirty="0">
                <a:solidFill>
                  <a:srgbClr val="2B6CB0"/>
                </a:solidFill>
                <a:latin typeface="Assistant"/>
                <a:ea typeface="Assistant"/>
                <a:cs typeface="Assistant"/>
                <a:sym typeface="Assistant"/>
              </a:rPr>
              <a:t>כמחנכי </a:t>
            </a:r>
            <a:r>
              <a:rPr lang="he-IL" sz="2400" b="1" i="0" u="none" strike="noStrike" cap="none" dirty="0">
                <a:solidFill>
                  <a:srgbClr val="2B6CB0"/>
                </a:solidFill>
                <a:latin typeface="Assistant"/>
                <a:ea typeface="Assistant"/>
                <a:cs typeface="Assistant"/>
                <a:sym typeface="Assistant"/>
              </a:rPr>
              <a:t>כיתה </a:t>
            </a:r>
          </a:p>
          <a:p>
            <a:pPr marL="0" marR="0" lvl="0" indent="0" algn="ctr" rtl="1">
              <a:lnSpc>
                <a:spcPct val="137328"/>
              </a:lnSpc>
              <a:spcBef>
                <a:spcPts val="0"/>
              </a:spcBef>
              <a:spcAft>
                <a:spcPts val="0"/>
              </a:spcAft>
              <a:buClr>
                <a:srgbClr val="2B6CB0"/>
              </a:buClr>
              <a:buSzPts val="1602"/>
              <a:buFont typeface="Assistant"/>
              <a:buNone/>
            </a:pPr>
            <a:r>
              <a:rPr lang="en-US" sz="2400" b="1" i="0" u="none" strike="noStrike" cap="none" dirty="0" err="1">
                <a:solidFill>
                  <a:srgbClr val="2B6CB0"/>
                </a:solidFill>
                <a:latin typeface="Assistant"/>
                <a:ea typeface="Assistant"/>
                <a:cs typeface="Assistant"/>
                <a:sym typeface="Assistant"/>
              </a:rPr>
              <a:t>אינו</a:t>
            </a:r>
            <a:r>
              <a:rPr lang="en-US" sz="2400" b="1" i="0" u="none" strike="noStrike" cap="none" dirty="0">
                <a:solidFill>
                  <a:srgbClr val="2B6CB0"/>
                </a:solidFill>
                <a:latin typeface="Assistant"/>
                <a:ea typeface="Assistant"/>
                <a:cs typeface="Assistant"/>
                <a:sym typeface="Assistant"/>
              </a:rPr>
              <a:t> </a:t>
            </a:r>
            <a:r>
              <a:rPr lang="en-US" sz="2400" b="1" i="0" u="none" strike="noStrike" cap="none" dirty="0" err="1">
                <a:solidFill>
                  <a:srgbClr val="2B6CB0"/>
                </a:solidFill>
                <a:latin typeface="Assistant"/>
                <a:ea typeface="Assistant"/>
                <a:cs typeface="Assistant"/>
                <a:sym typeface="Assistant"/>
              </a:rPr>
              <a:t>לטפל</a:t>
            </a:r>
            <a:r>
              <a:rPr lang="en-US" sz="2400" b="1" i="0" u="none" strike="noStrike" cap="none" dirty="0">
                <a:solidFill>
                  <a:srgbClr val="2B6CB0"/>
                </a:solidFill>
                <a:latin typeface="Assistant"/>
                <a:ea typeface="Assistant"/>
                <a:cs typeface="Assistant"/>
                <a:sym typeface="Assistant"/>
              </a:rPr>
              <a:t> </a:t>
            </a:r>
            <a:r>
              <a:rPr lang="en-US" sz="2400" b="1" i="0" u="none" strike="noStrike" cap="none" dirty="0" err="1">
                <a:solidFill>
                  <a:srgbClr val="2B6CB0"/>
                </a:solidFill>
                <a:latin typeface="Assistant"/>
                <a:ea typeface="Assistant"/>
                <a:cs typeface="Assistant"/>
                <a:sym typeface="Assistant"/>
              </a:rPr>
              <a:t>בטראומה</a:t>
            </a:r>
            <a:r>
              <a:rPr lang="en-US" sz="2400" b="1" i="0" u="none" strike="noStrike" cap="none" dirty="0">
                <a:solidFill>
                  <a:srgbClr val="2B6CB0"/>
                </a:solidFill>
                <a:latin typeface="Assistant"/>
                <a:ea typeface="Assistant"/>
                <a:cs typeface="Assistant"/>
                <a:sym typeface="Assistant"/>
              </a:rPr>
              <a:t> </a:t>
            </a:r>
          </a:p>
          <a:p>
            <a:pPr marL="0" marR="0" lvl="0" indent="0" algn="ctr" rtl="1">
              <a:lnSpc>
                <a:spcPct val="137328"/>
              </a:lnSpc>
              <a:spcBef>
                <a:spcPts val="0"/>
              </a:spcBef>
              <a:spcAft>
                <a:spcPts val="0"/>
              </a:spcAft>
              <a:buClr>
                <a:srgbClr val="2B6CB0"/>
              </a:buClr>
              <a:buSzPts val="1602"/>
              <a:buFont typeface="Assistant"/>
              <a:buNone/>
            </a:pPr>
            <a:r>
              <a:rPr lang="en-US" sz="2400" b="1" i="0" u="none" strike="noStrike" cap="none" dirty="0">
                <a:solidFill>
                  <a:srgbClr val="2B6CB0"/>
                </a:solidFill>
                <a:latin typeface="Assistant"/>
                <a:ea typeface="Assistant"/>
                <a:cs typeface="Assistant"/>
                <a:sym typeface="Assistant"/>
              </a:rPr>
              <a:t>- </a:t>
            </a:r>
            <a:r>
              <a:rPr lang="en-US" sz="2400" b="1" i="0" u="none" strike="noStrike" cap="none" dirty="0" err="1">
                <a:solidFill>
                  <a:srgbClr val="2B6CB0"/>
                </a:solidFill>
                <a:latin typeface="Assistant"/>
                <a:ea typeface="Assistant"/>
                <a:cs typeface="Assistant"/>
                <a:sym typeface="Assistant"/>
              </a:rPr>
              <a:t>אלא</a:t>
            </a:r>
            <a:r>
              <a:rPr lang="en-US" sz="2400" b="1" i="0" u="none" strike="noStrike" cap="none" dirty="0">
                <a:solidFill>
                  <a:srgbClr val="2B6CB0"/>
                </a:solidFill>
                <a:latin typeface="Assistant"/>
                <a:ea typeface="Assistant"/>
                <a:cs typeface="Assistant"/>
                <a:sym typeface="Assistant"/>
              </a:rPr>
              <a:t> </a:t>
            </a:r>
            <a:r>
              <a:rPr lang="en-US" sz="2400" b="1" i="0" u="none" strike="noStrike" cap="none" dirty="0" err="1">
                <a:solidFill>
                  <a:srgbClr val="2B6CB0"/>
                </a:solidFill>
                <a:latin typeface="Assistant"/>
                <a:ea typeface="Assistant"/>
                <a:cs typeface="Assistant"/>
                <a:sym typeface="Assistant"/>
              </a:rPr>
              <a:t>לאפשר</a:t>
            </a:r>
            <a:r>
              <a:rPr lang="en-US" sz="2400" b="1" i="0" u="none" strike="noStrike" cap="none" dirty="0">
                <a:solidFill>
                  <a:srgbClr val="2B6CB0"/>
                </a:solidFill>
                <a:latin typeface="Assistant"/>
                <a:ea typeface="Assistant"/>
                <a:cs typeface="Assistant"/>
                <a:sym typeface="Assistant"/>
              </a:rPr>
              <a:t> </a:t>
            </a:r>
            <a:r>
              <a:rPr lang="en-US" sz="2400" b="1" i="0" u="none" strike="noStrike" cap="none" dirty="0" err="1">
                <a:solidFill>
                  <a:srgbClr val="2B6CB0"/>
                </a:solidFill>
                <a:latin typeface="Assistant"/>
                <a:ea typeface="Assistant"/>
                <a:cs typeface="Assistant"/>
                <a:sym typeface="Assistant"/>
              </a:rPr>
              <a:t>איחוי</a:t>
            </a:r>
            <a:r>
              <a:rPr lang="en-US" sz="2400" b="1" i="0" u="none" strike="noStrike" cap="none" dirty="0">
                <a:solidFill>
                  <a:srgbClr val="2B6CB0"/>
                </a:solidFill>
                <a:latin typeface="Assistant"/>
                <a:ea typeface="Assistant"/>
                <a:cs typeface="Assistant"/>
                <a:sym typeface="Assistant"/>
              </a:rPr>
              <a:t>"</a:t>
            </a:r>
            <a:endParaRPr sz="2400" b="0" i="0" u="none" strike="noStrike" cap="none" dirty="0">
              <a:solidFill>
                <a:schemeClr val="dk1"/>
              </a:solidFill>
              <a:latin typeface="Calibri"/>
              <a:ea typeface="Calibri"/>
              <a:cs typeface="Calibri"/>
              <a:sym typeface="Calibri"/>
            </a:endParaRPr>
          </a:p>
        </p:txBody>
      </p:sp>
      <p:pic>
        <p:nvPicPr>
          <p:cNvPr id="170" name="Google Shape;170;p8" descr="preencoded.png"/>
          <p:cNvPicPr preferRelativeResize="0"/>
          <p:nvPr/>
        </p:nvPicPr>
        <p:blipFill rotWithShape="1">
          <a:blip r:embed="rId3">
            <a:alphaModFix/>
          </a:blip>
          <a:srcRect/>
          <a:stretch/>
        </p:blipFill>
        <p:spPr>
          <a:xfrm>
            <a:off x="4972050" y="2000976"/>
            <a:ext cx="171450" cy="171450"/>
          </a:xfrm>
          <a:prstGeom prst="rect">
            <a:avLst/>
          </a:prstGeom>
          <a:noFill/>
          <a:ln>
            <a:noFill/>
          </a:ln>
        </p:spPr>
      </p:pic>
      <p:sp>
        <p:nvSpPr>
          <p:cNvPr id="171" name="Google Shape;171;p8"/>
          <p:cNvSpPr/>
          <p:nvPr/>
        </p:nvSpPr>
        <p:spPr>
          <a:xfrm>
            <a:off x="2287786" y="1940254"/>
            <a:ext cx="2541389" cy="280029"/>
          </a:xfrm>
          <a:prstGeom prst="rect">
            <a:avLst/>
          </a:prstGeom>
          <a:noFill/>
          <a:ln>
            <a:noFill/>
          </a:ln>
        </p:spPr>
        <p:txBody>
          <a:bodyPr spcFirstLastPara="1" wrap="square" lIns="0" tIns="0" rIns="0" bIns="0" anchor="t" anchorCtr="0">
            <a:spAutoFit/>
          </a:bodyPr>
          <a:lstStyle/>
          <a:p>
            <a:pPr marL="0" marR="0" lvl="0" indent="0" algn="r" rtl="1">
              <a:lnSpc>
                <a:spcPct val="148048"/>
              </a:lnSpc>
              <a:spcBef>
                <a:spcPts val="0"/>
              </a:spcBef>
              <a:spcAft>
                <a:spcPts val="0"/>
              </a:spcAft>
              <a:buClr>
                <a:srgbClr val="1A365D"/>
              </a:buClr>
              <a:buSzPts val="1486"/>
              <a:buFont typeface="Assistant"/>
              <a:buNone/>
            </a:pPr>
            <a:r>
              <a:rPr lang="en-US" sz="1486" b="0" i="0" u="none" strike="noStrike" cap="none">
                <a:solidFill>
                  <a:srgbClr val="1A365D"/>
                </a:solidFill>
                <a:latin typeface="Assistant"/>
                <a:ea typeface="Assistant"/>
                <a:cs typeface="Assistant"/>
                <a:sym typeface="Assistant"/>
              </a:rPr>
              <a:t>אנחנו לא מטפלים, </a:t>
            </a:r>
            <a:r>
              <a:rPr lang="en-US" sz="1397" b="1" i="0" u="none" strike="noStrike" cap="none">
                <a:solidFill>
                  <a:srgbClr val="2B6CB0"/>
                </a:solidFill>
                <a:latin typeface="Assistant"/>
                <a:ea typeface="Assistant"/>
                <a:cs typeface="Assistant"/>
                <a:sym typeface="Assistant"/>
              </a:rPr>
              <a:t>אנחנו מחנכים</a:t>
            </a:r>
            <a:r>
              <a:rPr lang="en-US" sz="1486" b="0" i="0" u="none" strike="noStrike" cap="none">
                <a:solidFill>
                  <a:srgbClr val="1A365D"/>
                </a:solidFill>
                <a:latin typeface="Assistant"/>
                <a:ea typeface="Assistant"/>
                <a:cs typeface="Assistant"/>
                <a:sym typeface="Assistant"/>
              </a:rPr>
              <a:t>.</a:t>
            </a:r>
            <a:endParaRPr sz="1486" b="0" i="0" u="none" strike="noStrike" cap="none">
              <a:solidFill>
                <a:schemeClr val="dk1"/>
              </a:solidFill>
              <a:latin typeface="Calibri"/>
              <a:ea typeface="Calibri"/>
              <a:cs typeface="Calibri"/>
              <a:sym typeface="Calibri"/>
            </a:endParaRPr>
          </a:p>
        </p:txBody>
      </p:sp>
      <p:pic>
        <p:nvPicPr>
          <p:cNvPr id="172" name="Google Shape;172;p8" descr="preencoded.png"/>
          <p:cNvPicPr preferRelativeResize="0"/>
          <p:nvPr/>
        </p:nvPicPr>
        <p:blipFill rotWithShape="1">
          <a:blip r:embed="rId4">
            <a:alphaModFix/>
          </a:blip>
          <a:srcRect/>
          <a:stretch/>
        </p:blipFill>
        <p:spPr>
          <a:xfrm>
            <a:off x="4972050" y="2566755"/>
            <a:ext cx="171450" cy="171450"/>
          </a:xfrm>
          <a:prstGeom prst="rect">
            <a:avLst/>
          </a:prstGeom>
          <a:noFill/>
          <a:ln>
            <a:noFill/>
          </a:ln>
        </p:spPr>
      </p:pic>
      <p:sp>
        <p:nvSpPr>
          <p:cNvPr id="173" name="Google Shape;173;p8"/>
          <p:cNvSpPr/>
          <p:nvPr/>
        </p:nvSpPr>
        <p:spPr>
          <a:xfrm>
            <a:off x="571500" y="2506033"/>
            <a:ext cx="4257675" cy="560059"/>
          </a:xfrm>
          <a:prstGeom prst="rect">
            <a:avLst/>
          </a:prstGeom>
          <a:noFill/>
          <a:ln>
            <a:noFill/>
          </a:ln>
        </p:spPr>
        <p:txBody>
          <a:bodyPr spcFirstLastPara="1" wrap="square" lIns="0" tIns="0" rIns="0" bIns="0" anchor="t" anchorCtr="0">
            <a:spAutoFit/>
          </a:bodyPr>
          <a:lstStyle/>
          <a:p>
            <a:pPr marL="0" marR="0" lvl="0" indent="0" algn="r" rtl="1">
              <a:lnSpc>
                <a:spcPct val="148048"/>
              </a:lnSpc>
              <a:spcBef>
                <a:spcPts val="0"/>
              </a:spcBef>
              <a:spcAft>
                <a:spcPts val="0"/>
              </a:spcAft>
              <a:buClr>
                <a:srgbClr val="1A365D"/>
              </a:buClr>
              <a:buSzPts val="1486"/>
              <a:buFont typeface="Assistant"/>
              <a:buNone/>
            </a:pPr>
            <a:r>
              <a:rPr lang="en-US" sz="1486" b="0" i="0" u="none" strike="noStrike" cap="none" dirty="0" err="1">
                <a:solidFill>
                  <a:srgbClr val="1A365D"/>
                </a:solidFill>
                <a:latin typeface="Assistant"/>
                <a:ea typeface="Assistant"/>
                <a:cs typeface="Assistant"/>
                <a:sym typeface="Assistant"/>
              </a:rPr>
              <a:t>המטרה</a:t>
            </a:r>
            <a:r>
              <a:rPr lang="en-US" sz="1486" b="0" i="0" u="none" strike="noStrike" cap="none" dirty="0">
                <a:solidFill>
                  <a:srgbClr val="1A365D"/>
                </a:solidFill>
                <a:latin typeface="Assistant"/>
                <a:ea typeface="Assistant"/>
                <a:cs typeface="Assistant"/>
                <a:sym typeface="Assistant"/>
              </a:rPr>
              <a:t>: </a:t>
            </a:r>
            <a:r>
              <a:rPr lang="en-US" sz="1486" b="0" i="0" u="none" strike="noStrike" cap="none" dirty="0" err="1">
                <a:solidFill>
                  <a:srgbClr val="1A365D"/>
                </a:solidFill>
                <a:latin typeface="Assistant"/>
                <a:ea typeface="Assistant"/>
                <a:cs typeface="Assistant"/>
                <a:sym typeface="Assistant"/>
              </a:rPr>
              <a:t>יצירת</a:t>
            </a:r>
            <a:r>
              <a:rPr lang="en-US" sz="1486" b="0" i="0" u="none" strike="noStrike" cap="none" dirty="0">
                <a:solidFill>
                  <a:srgbClr val="1A365D"/>
                </a:solidFill>
                <a:latin typeface="Assistant"/>
                <a:ea typeface="Assistant"/>
                <a:cs typeface="Assistant"/>
                <a:sym typeface="Assistant"/>
              </a:rPr>
              <a:t> </a:t>
            </a:r>
            <a:r>
              <a:rPr lang="en-US" sz="1486" b="0" i="0" u="none" strike="noStrike" cap="none" dirty="0" err="1">
                <a:solidFill>
                  <a:srgbClr val="1A365D"/>
                </a:solidFill>
                <a:latin typeface="Assistant"/>
                <a:ea typeface="Assistant"/>
                <a:cs typeface="Assistant"/>
                <a:sym typeface="Assistant"/>
              </a:rPr>
              <a:t>מרחב</a:t>
            </a:r>
            <a:r>
              <a:rPr lang="en-US" sz="1486" b="0" i="0" u="none" strike="noStrike" cap="none" dirty="0">
                <a:solidFill>
                  <a:srgbClr val="1A365D"/>
                </a:solidFill>
                <a:latin typeface="Assistant"/>
                <a:ea typeface="Assistant"/>
                <a:cs typeface="Assistant"/>
                <a:sym typeface="Assistant"/>
              </a:rPr>
              <a:t> </a:t>
            </a:r>
            <a:r>
              <a:rPr lang="en-US" sz="1486" b="0" i="0" u="none" strike="noStrike" cap="none" dirty="0" err="1">
                <a:solidFill>
                  <a:srgbClr val="1A365D"/>
                </a:solidFill>
                <a:latin typeface="Assistant"/>
                <a:ea typeface="Assistant"/>
                <a:cs typeface="Assistant"/>
                <a:sym typeface="Assistant"/>
              </a:rPr>
              <a:t>המאפשר</a:t>
            </a:r>
            <a:r>
              <a:rPr lang="en-US" sz="1486" b="0" i="0" u="none" strike="noStrike" cap="none" dirty="0">
                <a:solidFill>
                  <a:srgbClr val="1A365D"/>
                </a:solidFill>
                <a:latin typeface="Assistant"/>
                <a:ea typeface="Assistant"/>
                <a:cs typeface="Assistant"/>
                <a:sym typeface="Assistant"/>
              </a:rPr>
              <a:t> </a:t>
            </a:r>
            <a:r>
              <a:rPr lang="en-US" sz="1486" b="0" i="0" u="none" strike="noStrike" cap="none" dirty="0" err="1">
                <a:solidFill>
                  <a:srgbClr val="1A365D"/>
                </a:solidFill>
                <a:latin typeface="Assistant"/>
                <a:ea typeface="Assistant"/>
                <a:cs typeface="Assistant"/>
                <a:sym typeface="Assistant"/>
              </a:rPr>
              <a:t>איחוי</a:t>
            </a:r>
            <a:r>
              <a:rPr lang="en-US" sz="1486" b="0" i="0" u="none" strike="noStrike" cap="none" dirty="0">
                <a:solidFill>
                  <a:srgbClr val="1A365D"/>
                </a:solidFill>
                <a:latin typeface="Assistant"/>
                <a:ea typeface="Assistant"/>
                <a:cs typeface="Assistant"/>
                <a:sym typeface="Assistant"/>
              </a:rPr>
              <a:t> </a:t>
            </a:r>
            <a:r>
              <a:rPr lang="en-US" sz="1486" b="0" i="0" u="none" strike="noStrike" cap="none" dirty="0" err="1">
                <a:solidFill>
                  <a:srgbClr val="1A365D"/>
                </a:solidFill>
                <a:latin typeface="Assistant"/>
                <a:ea typeface="Assistant"/>
                <a:cs typeface="Assistant"/>
                <a:sym typeface="Assistant"/>
              </a:rPr>
              <a:t>וחיבור</a:t>
            </a:r>
            <a:r>
              <a:rPr lang="en-US" sz="1486" b="0" i="0" u="none" strike="noStrike" cap="none" dirty="0">
                <a:solidFill>
                  <a:srgbClr val="1A365D"/>
                </a:solidFill>
                <a:latin typeface="Assistant"/>
                <a:ea typeface="Assistant"/>
                <a:cs typeface="Assistant"/>
                <a:sym typeface="Assistant"/>
              </a:rPr>
              <a:t> </a:t>
            </a:r>
            <a:r>
              <a:rPr lang="en-US" sz="1486" b="0" i="0" u="none" strike="noStrike" cap="none" dirty="0" err="1">
                <a:solidFill>
                  <a:srgbClr val="1A365D"/>
                </a:solidFill>
                <a:latin typeface="Assistant"/>
                <a:ea typeface="Assistant"/>
                <a:cs typeface="Assistant"/>
                <a:sym typeface="Assistant"/>
              </a:rPr>
              <a:t>מחדש</a:t>
            </a:r>
            <a:r>
              <a:rPr lang="en-US" sz="1486" b="0" i="0" u="none" strike="noStrike" cap="none" dirty="0">
                <a:solidFill>
                  <a:srgbClr val="1A365D"/>
                </a:solidFill>
                <a:latin typeface="Assistant"/>
                <a:ea typeface="Assistant"/>
                <a:cs typeface="Assistant"/>
                <a:sym typeface="Assistant"/>
              </a:rPr>
              <a:t> </a:t>
            </a:r>
            <a:r>
              <a:rPr lang="en-US" sz="1486" b="0" i="0" u="none" strike="noStrike" cap="none" dirty="0" err="1">
                <a:solidFill>
                  <a:srgbClr val="1A365D"/>
                </a:solidFill>
                <a:latin typeface="Assistant"/>
                <a:ea typeface="Assistant"/>
                <a:cs typeface="Assistant"/>
                <a:sym typeface="Assistant"/>
              </a:rPr>
              <a:t>של</a:t>
            </a:r>
            <a:r>
              <a:rPr lang="en-US" sz="1486" b="0" i="0" u="none" strike="noStrike" cap="none" dirty="0">
                <a:solidFill>
                  <a:srgbClr val="1A365D"/>
                </a:solidFill>
                <a:latin typeface="Assistant"/>
                <a:ea typeface="Assistant"/>
                <a:cs typeface="Assistant"/>
                <a:sym typeface="Assistant"/>
              </a:rPr>
              <a:t> </a:t>
            </a:r>
            <a:r>
              <a:rPr lang="en-US" sz="1486" b="0" i="0" u="none" strike="noStrike" cap="none" dirty="0" err="1">
                <a:solidFill>
                  <a:srgbClr val="1A365D"/>
                </a:solidFill>
                <a:latin typeface="Assistant"/>
                <a:ea typeface="Assistant"/>
                <a:cs typeface="Assistant"/>
                <a:sym typeface="Assistant"/>
              </a:rPr>
              <a:t>ה"שברים</a:t>
            </a:r>
            <a:r>
              <a:rPr lang="en-US" sz="1486" b="0" i="0" u="none" strike="noStrike" cap="none" dirty="0">
                <a:solidFill>
                  <a:srgbClr val="1A365D"/>
                </a:solidFill>
                <a:latin typeface="Assistant"/>
                <a:ea typeface="Assistant"/>
                <a:cs typeface="Assistant"/>
                <a:sym typeface="Assistant"/>
              </a:rPr>
              <a:t>".</a:t>
            </a:r>
            <a:endParaRPr sz="1486" b="0" i="0" u="none" strike="noStrike" cap="none" dirty="0">
              <a:solidFill>
                <a:schemeClr val="dk1"/>
              </a:solidFill>
              <a:latin typeface="Calibri"/>
              <a:ea typeface="Calibri"/>
              <a:cs typeface="Calibri"/>
              <a:sym typeface="Calibri"/>
            </a:endParaRPr>
          </a:p>
        </p:txBody>
      </p:sp>
      <p:pic>
        <p:nvPicPr>
          <p:cNvPr id="174" name="Google Shape;174;p8" descr="preencoded.png"/>
          <p:cNvPicPr preferRelativeResize="0"/>
          <p:nvPr/>
        </p:nvPicPr>
        <p:blipFill rotWithShape="1">
          <a:blip r:embed="rId5">
            <a:alphaModFix/>
          </a:blip>
          <a:srcRect/>
          <a:stretch/>
        </p:blipFill>
        <p:spPr>
          <a:xfrm>
            <a:off x="4993481" y="3412564"/>
            <a:ext cx="150019" cy="171450"/>
          </a:xfrm>
          <a:prstGeom prst="rect">
            <a:avLst/>
          </a:prstGeom>
          <a:noFill/>
          <a:ln>
            <a:noFill/>
          </a:ln>
        </p:spPr>
      </p:pic>
      <p:sp>
        <p:nvSpPr>
          <p:cNvPr id="175" name="Google Shape;175;p8"/>
          <p:cNvSpPr/>
          <p:nvPr/>
        </p:nvSpPr>
        <p:spPr>
          <a:xfrm>
            <a:off x="1005483" y="3351842"/>
            <a:ext cx="3845123" cy="280029"/>
          </a:xfrm>
          <a:prstGeom prst="rect">
            <a:avLst/>
          </a:prstGeom>
          <a:noFill/>
          <a:ln>
            <a:noFill/>
          </a:ln>
        </p:spPr>
        <p:txBody>
          <a:bodyPr spcFirstLastPara="1" wrap="square" lIns="0" tIns="0" rIns="0" bIns="0" anchor="t" anchorCtr="0">
            <a:spAutoFit/>
          </a:bodyPr>
          <a:lstStyle/>
          <a:p>
            <a:pPr marL="0" marR="0" lvl="0" indent="0" algn="r" rtl="1">
              <a:lnSpc>
                <a:spcPct val="148048"/>
              </a:lnSpc>
              <a:spcBef>
                <a:spcPts val="0"/>
              </a:spcBef>
              <a:spcAft>
                <a:spcPts val="0"/>
              </a:spcAft>
              <a:buClr>
                <a:srgbClr val="1A365D"/>
              </a:buClr>
              <a:buSzPts val="1486"/>
              <a:buFont typeface="Assistant"/>
              <a:buNone/>
            </a:pPr>
            <a:r>
              <a:rPr lang="en-US" sz="1486" b="0" i="0" u="none" strike="noStrike" cap="none">
                <a:solidFill>
                  <a:srgbClr val="1A365D"/>
                </a:solidFill>
                <a:latin typeface="Assistant"/>
                <a:ea typeface="Assistant"/>
                <a:cs typeface="Assistant"/>
                <a:sym typeface="Assistant"/>
              </a:rPr>
              <a:t>נוכחות המודל בפעילות היומיומית היא המפתח לריפוי.</a:t>
            </a:r>
            <a:endParaRPr sz="1486" b="0" i="0" u="none" strike="noStrike" cap="none">
              <a:solidFill>
                <a:schemeClr val="dk1"/>
              </a:solidFill>
              <a:latin typeface="Calibri"/>
              <a:ea typeface="Calibri"/>
              <a:cs typeface="Calibri"/>
              <a:sym typeface="Calibri"/>
            </a:endParaRPr>
          </a:p>
        </p:txBody>
      </p:sp>
      <p:pic>
        <p:nvPicPr>
          <p:cNvPr id="5" name="תמונה 4" descr="שוקולד מנותק ביצים פסחא">
            <a:extLst>
              <a:ext uri="{FF2B5EF4-FFF2-40B4-BE49-F238E27FC236}">
                <a16:creationId xmlns:a16="http://schemas.microsoft.com/office/drawing/2014/main" id="{565F7474-01B4-46B2-B77F-0EB5AFC63195}"/>
              </a:ext>
            </a:extLst>
          </p:cNvPr>
          <p:cNvPicPr>
            <a:picLocks noChangeAspect="1"/>
          </p:cNvPicPr>
          <p:nvPr/>
        </p:nvPicPr>
        <p:blipFill>
          <a:blip r:embed="rId6"/>
          <a:stretch>
            <a:fillRect/>
          </a:stretch>
        </p:blipFill>
        <p:spPr>
          <a:xfrm>
            <a:off x="5791680" y="2660893"/>
            <a:ext cx="2912934" cy="194195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38"/>
        <p:cNvGrpSpPr/>
        <p:nvPr/>
      </p:nvGrpSpPr>
      <p:grpSpPr>
        <a:xfrm>
          <a:off x="0" y="0"/>
          <a:ext cx="0" cy="0"/>
          <a:chOff x="0" y="0"/>
          <a:chExt cx="0" cy="0"/>
        </a:xfrm>
      </p:grpSpPr>
      <p:sp>
        <p:nvSpPr>
          <p:cNvPr id="140" name="Google Shape;140;p7"/>
          <p:cNvSpPr/>
          <p:nvPr/>
        </p:nvSpPr>
        <p:spPr>
          <a:xfrm>
            <a:off x="714375" y="571500"/>
            <a:ext cx="7715250" cy="523280"/>
          </a:xfrm>
          <a:prstGeom prst="rect">
            <a:avLst/>
          </a:prstGeom>
          <a:solidFill>
            <a:srgbClr val="000000">
              <a:alpha val="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 name="Google Shape;141;p7"/>
          <p:cNvSpPr/>
          <p:nvPr/>
        </p:nvSpPr>
        <p:spPr>
          <a:xfrm>
            <a:off x="8372475" y="571500"/>
            <a:ext cx="57150" cy="523280"/>
          </a:xfrm>
          <a:prstGeom prst="rect">
            <a:avLst/>
          </a:prstGeom>
          <a:solidFill>
            <a:srgbClr val="2B6CB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 name="Google Shape;142;p7"/>
          <p:cNvSpPr/>
          <p:nvPr/>
        </p:nvSpPr>
        <p:spPr>
          <a:xfrm>
            <a:off x="714375" y="571500"/>
            <a:ext cx="7715250" cy="585801"/>
          </a:xfrm>
          <a:prstGeom prst="rect">
            <a:avLst/>
          </a:prstGeom>
          <a:noFill/>
          <a:ln>
            <a:noFill/>
          </a:ln>
        </p:spPr>
        <p:txBody>
          <a:bodyPr spcFirstLastPara="1" wrap="square" lIns="0" tIns="0" rIns="212575" bIns="0" anchor="t" anchorCtr="0">
            <a:spAutoFit/>
          </a:bodyPr>
          <a:lstStyle/>
          <a:p>
            <a:pPr marL="0" marR="0" lvl="0" indent="0" algn="r" rtl="1">
              <a:lnSpc>
                <a:spcPct val="132774"/>
              </a:lnSpc>
              <a:spcBef>
                <a:spcPts val="0"/>
              </a:spcBef>
              <a:spcAft>
                <a:spcPts val="0"/>
              </a:spcAft>
              <a:buClr>
                <a:srgbClr val="1A365D"/>
              </a:buClr>
              <a:buSzPts val="2862"/>
              <a:buFont typeface="Assistant"/>
              <a:buNone/>
            </a:pPr>
            <a:r>
              <a:rPr lang="he-IL" sz="2862" b="1" i="0" u="none" strike="noStrike" cap="none" dirty="0">
                <a:solidFill>
                  <a:srgbClr val="1A365D"/>
                </a:solidFill>
                <a:latin typeface="Assistant"/>
                <a:ea typeface="Assistant"/>
                <a:cs typeface="Assistant"/>
                <a:sym typeface="Assistant"/>
              </a:rPr>
              <a:t>יצירת </a:t>
            </a:r>
            <a:r>
              <a:rPr lang="en-US" sz="2862" b="1" i="0" u="none" strike="noStrike" cap="none" dirty="0" err="1">
                <a:solidFill>
                  <a:srgbClr val="1A365D"/>
                </a:solidFill>
                <a:latin typeface="Assistant"/>
                <a:ea typeface="Assistant"/>
                <a:cs typeface="Assistant"/>
                <a:sym typeface="Assistant"/>
              </a:rPr>
              <a:t>מדדי</a:t>
            </a:r>
            <a:r>
              <a:rPr lang="en-US" sz="2862" b="1" i="0" u="none" strike="noStrike" cap="none" dirty="0">
                <a:solidFill>
                  <a:srgbClr val="1A365D"/>
                </a:solidFill>
                <a:latin typeface="Assistant"/>
                <a:ea typeface="Assistant"/>
                <a:cs typeface="Assistant"/>
                <a:sym typeface="Assistant"/>
              </a:rPr>
              <a:t> </a:t>
            </a:r>
            <a:r>
              <a:rPr lang="en-US" sz="2862" b="1" i="0" u="none" strike="noStrike" cap="none" dirty="0" err="1">
                <a:solidFill>
                  <a:srgbClr val="1A365D"/>
                </a:solidFill>
                <a:latin typeface="Assistant"/>
                <a:ea typeface="Assistant"/>
                <a:cs typeface="Assistant"/>
                <a:sym typeface="Assistant"/>
              </a:rPr>
              <a:t>חוסן</a:t>
            </a:r>
            <a:r>
              <a:rPr lang="en-US" sz="2862" b="1" i="0" u="none" strike="noStrike" cap="none" dirty="0">
                <a:solidFill>
                  <a:srgbClr val="1A365D"/>
                </a:solidFill>
                <a:latin typeface="Assistant"/>
                <a:ea typeface="Assistant"/>
                <a:cs typeface="Assistant"/>
                <a:sym typeface="Assistant"/>
              </a:rPr>
              <a:t> </a:t>
            </a:r>
            <a:r>
              <a:rPr lang="en-US" sz="2862" b="1" i="0" u="none" strike="noStrike" cap="none" dirty="0" err="1">
                <a:solidFill>
                  <a:srgbClr val="1A365D"/>
                </a:solidFill>
                <a:latin typeface="Assistant"/>
                <a:ea typeface="Assistant"/>
                <a:cs typeface="Assistant"/>
                <a:sym typeface="Assistant"/>
              </a:rPr>
              <a:t>חיוביים</a:t>
            </a:r>
            <a:endParaRPr sz="2862" b="0" i="0" u="none" strike="noStrike" cap="none" dirty="0">
              <a:solidFill>
                <a:schemeClr val="dk1"/>
              </a:solidFill>
              <a:latin typeface="Calibri"/>
              <a:ea typeface="Calibri"/>
              <a:cs typeface="Calibri"/>
              <a:sym typeface="Calibri"/>
            </a:endParaRPr>
          </a:p>
        </p:txBody>
      </p:sp>
      <p:sp>
        <p:nvSpPr>
          <p:cNvPr id="143" name="Google Shape;143;p7"/>
          <p:cNvSpPr/>
          <p:nvPr/>
        </p:nvSpPr>
        <p:spPr>
          <a:xfrm>
            <a:off x="4934376" y="1897697"/>
            <a:ext cx="3623835" cy="2500313"/>
          </a:xfrm>
          <a:prstGeom prst="rect">
            <a:avLst/>
          </a:prstGeom>
          <a:ln/>
        </p:spPr>
        <p:style>
          <a:lnRef idx="1">
            <a:schemeClr val="accent1"/>
          </a:lnRef>
          <a:fillRef idx="2">
            <a:schemeClr val="accent1"/>
          </a:fillRef>
          <a:effectRef idx="1">
            <a:schemeClr val="accent1"/>
          </a:effectRef>
          <a:fontRef idx="minor">
            <a:schemeClr val="dk1"/>
          </a:fontRef>
        </p:style>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44" name="Google Shape;144;p7" descr="preencoded.png"/>
          <p:cNvPicPr preferRelativeResize="0"/>
          <p:nvPr/>
        </p:nvPicPr>
        <p:blipFill rotWithShape="1">
          <a:blip r:embed="rId3">
            <a:alphaModFix/>
          </a:blip>
          <a:srcRect/>
          <a:stretch/>
        </p:blipFill>
        <p:spPr>
          <a:xfrm>
            <a:off x="5220127" y="2100598"/>
            <a:ext cx="3052335" cy="428625"/>
          </a:xfrm>
          <a:prstGeom prst="rect">
            <a:avLst/>
          </a:prstGeom>
          <a:noFill/>
          <a:ln>
            <a:noFill/>
          </a:ln>
        </p:spPr>
      </p:pic>
      <p:sp>
        <p:nvSpPr>
          <p:cNvPr id="145" name="Google Shape;145;p7"/>
          <p:cNvSpPr/>
          <p:nvPr/>
        </p:nvSpPr>
        <p:spPr>
          <a:xfrm>
            <a:off x="5091540" y="2577108"/>
            <a:ext cx="3052335" cy="370038"/>
          </a:xfrm>
          <a:prstGeom prst="rect">
            <a:avLst/>
          </a:prstGeom>
          <a:noFill/>
          <a:ln>
            <a:noFill/>
          </a:ln>
        </p:spPr>
        <p:txBody>
          <a:bodyPr spcFirstLastPara="1" wrap="square" lIns="0" tIns="0" rIns="0" bIns="0" anchor="t" anchorCtr="0">
            <a:spAutoFit/>
          </a:bodyPr>
          <a:lstStyle/>
          <a:p>
            <a:pPr marL="0" marR="0" lvl="0" indent="0" algn="r" rtl="1">
              <a:lnSpc>
                <a:spcPct val="132743"/>
              </a:lnSpc>
              <a:spcBef>
                <a:spcPts val="0"/>
              </a:spcBef>
              <a:spcAft>
                <a:spcPts val="0"/>
              </a:spcAft>
              <a:buClr>
                <a:srgbClr val="FFFFFF"/>
              </a:buClr>
              <a:buSzPts val="1808"/>
              <a:buFont typeface="Assistant"/>
              <a:buNone/>
            </a:pPr>
            <a:r>
              <a:rPr lang="en-US" sz="1808" b="1" i="0" u="none" strike="noStrike" cap="none" dirty="0" err="1">
                <a:solidFill>
                  <a:schemeClr val="tx1"/>
                </a:solidFill>
                <a:latin typeface="Assistant"/>
                <a:ea typeface="Assistant"/>
                <a:cs typeface="Assistant"/>
                <a:sym typeface="Assistant"/>
              </a:rPr>
              <a:t>מה</a:t>
            </a:r>
            <a:r>
              <a:rPr lang="en-US" sz="1808" b="1" i="0" u="none" strike="noStrike" cap="none" dirty="0">
                <a:solidFill>
                  <a:schemeClr val="tx1"/>
                </a:solidFill>
                <a:latin typeface="Assistant"/>
                <a:ea typeface="Assistant"/>
                <a:cs typeface="Assistant"/>
                <a:sym typeface="Assistant"/>
              </a:rPr>
              <a:t> </a:t>
            </a:r>
            <a:r>
              <a:rPr lang="en-US" sz="1808" b="1" i="0" u="none" strike="noStrike" cap="none" dirty="0" err="1">
                <a:solidFill>
                  <a:schemeClr val="tx1"/>
                </a:solidFill>
                <a:latin typeface="Assistant"/>
                <a:ea typeface="Assistant"/>
                <a:cs typeface="Assistant"/>
                <a:sym typeface="Assistant"/>
              </a:rPr>
              <a:t>מצב</a:t>
            </a:r>
            <a:r>
              <a:rPr lang="en-US" sz="1808" b="1" i="0" u="none" strike="noStrike" cap="none" dirty="0">
                <a:solidFill>
                  <a:schemeClr val="tx1"/>
                </a:solidFill>
                <a:latin typeface="Assistant"/>
                <a:ea typeface="Assistant"/>
                <a:cs typeface="Assistant"/>
                <a:sym typeface="Assistant"/>
              </a:rPr>
              <a:t> "</a:t>
            </a:r>
            <a:r>
              <a:rPr lang="en-US" sz="1808" b="1" i="0" u="none" strike="noStrike" cap="none" dirty="0" err="1">
                <a:solidFill>
                  <a:schemeClr val="tx1"/>
                </a:solidFill>
                <a:latin typeface="Assistant"/>
                <a:ea typeface="Assistant"/>
                <a:cs typeface="Assistant"/>
                <a:sym typeface="Assistant"/>
              </a:rPr>
              <a:t>מחסנית</a:t>
            </a:r>
            <a:r>
              <a:rPr lang="en-US" sz="1808" b="1" i="0" u="none" strike="noStrike" cap="none" dirty="0">
                <a:solidFill>
                  <a:schemeClr val="tx1"/>
                </a:solidFill>
                <a:latin typeface="Assistant"/>
                <a:ea typeface="Assistant"/>
                <a:cs typeface="Assistant"/>
                <a:sym typeface="Assistant"/>
              </a:rPr>
              <a:t> </a:t>
            </a:r>
            <a:r>
              <a:rPr lang="en-US" sz="1808" b="1" i="0" u="none" strike="noStrike" cap="none" dirty="0" err="1">
                <a:solidFill>
                  <a:schemeClr val="tx1"/>
                </a:solidFill>
                <a:latin typeface="Assistant"/>
                <a:ea typeface="Assistant"/>
                <a:cs typeface="Assistant"/>
                <a:sym typeface="Assistant"/>
              </a:rPr>
              <a:t>החוסן</a:t>
            </a:r>
            <a:r>
              <a:rPr lang="en-US" sz="1808" b="1" i="0" u="none" strike="noStrike" cap="none" dirty="0">
                <a:solidFill>
                  <a:schemeClr val="tx1"/>
                </a:solidFill>
                <a:latin typeface="Assistant"/>
                <a:ea typeface="Assistant"/>
                <a:cs typeface="Assistant"/>
                <a:sym typeface="Assistant"/>
              </a:rPr>
              <a:t>"?</a:t>
            </a:r>
            <a:endParaRPr sz="1808" b="0" i="0" u="none" strike="noStrike" cap="none" dirty="0">
              <a:solidFill>
                <a:schemeClr val="tx1"/>
              </a:solidFill>
              <a:latin typeface="Calibri"/>
              <a:ea typeface="Calibri"/>
              <a:cs typeface="Calibri"/>
              <a:sym typeface="Calibri"/>
            </a:endParaRPr>
          </a:p>
        </p:txBody>
      </p:sp>
      <p:sp>
        <p:nvSpPr>
          <p:cNvPr id="146" name="Google Shape;146;p7"/>
          <p:cNvSpPr/>
          <p:nvPr/>
        </p:nvSpPr>
        <p:spPr>
          <a:xfrm>
            <a:off x="5091540" y="3055739"/>
            <a:ext cx="3309510" cy="1167051"/>
          </a:xfrm>
          <a:prstGeom prst="rect">
            <a:avLst/>
          </a:prstGeom>
          <a:noFill/>
          <a:ln>
            <a:noFill/>
          </a:ln>
        </p:spPr>
        <p:txBody>
          <a:bodyPr spcFirstLastPara="1" wrap="square" lIns="0" tIns="0" rIns="0" bIns="0" anchor="t" anchorCtr="0">
            <a:spAutoFit/>
          </a:bodyPr>
          <a:lstStyle/>
          <a:p>
            <a:pPr marL="0" marR="0" lvl="0" indent="0" algn="r" rtl="1">
              <a:lnSpc>
                <a:spcPct val="157604"/>
              </a:lnSpc>
              <a:spcBef>
                <a:spcPts val="0"/>
              </a:spcBef>
              <a:spcAft>
                <a:spcPts val="0"/>
              </a:spcAft>
              <a:buClr>
                <a:srgbClr val="FFFFFF"/>
              </a:buClr>
              <a:buSzPts val="1269"/>
              <a:buFont typeface="Assistant"/>
              <a:buNone/>
            </a:pPr>
            <a:r>
              <a:rPr lang="en-US" sz="1600" b="1" i="0" u="none" strike="noStrike" cap="none" dirty="0" err="1">
                <a:solidFill>
                  <a:schemeClr val="tx1"/>
                </a:solidFill>
                <a:latin typeface="Assistant"/>
                <a:ea typeface="Assistant"/>
                <a:cs typeface="Assistant"/>
                <a:sym typeface="Assistant"/>
              </a:rPr>
              <a:t>בכל</a:t>
            </a:r>
            <a:r>
              <a:rPr lang="en-US" sz="1600" b="1" i="0" u="none" strike="noStrike" cap="none" dirty="0">
                <a:solidFill>
                  <a:schemeClr val="tx1"/>
                </a:solidFill>
                <a:latin typeface="Assistant"/>
                <a:ea typeface="Assistant"/>
                <a:cs typeface="Assistant"/>
                <a:sym typeface="Assistant"/>
              </a:rPr>
              <a:t> </a:t>
            </a:r>
            <a:r>
              <a:rPr lang="en-US" sz="1600" b="1" i="0" u="none" strike="noStrike" cap="none" dirty="0" err="1">
                <a:solidFill>
                  <a:schemeClr val="tx1"/>
                </a:solidFill>
                <a:latin typeface="Assistant"/>
                <a:ea typeface="Assistant"/>
                <a:cs typeface="Assistant"/>
                <a:sym typeface="Assistant"/>
              </a:rPr>
              <a:t>שיעור</a:t>
            </a:r>
            <a:r>
              <a:rPr lang="en-US" sz="1600" b="1" i="0" u="none" strike="noStrike" cap="none" dirty="0">
                <a:solidFill>
                  <a:schemeClr val="tx1"/>
                </a:solidFill>
                <a:latin typeface="Assistant"/>
                <a:ea typeface="Assistant"/>
                <a:cs typeface="Assistant"/>
                <a:sym typeface="Assistant"/>
              </a:rPr>
              <a:t>, </a:t>
            </a:r>
            <a:r>
              <a:rPr lang="en-US" sz="1600" b="1" i="0" u="none" strike="noStrike" cap="none" dirty="0" err="1">
                <a:solidFill>
                  <a:schemeClr val="tx1"/>
                </a:solidFill>
                <a:latin typeface="Assistant"/>
                <a:ea typeface="Assistant"/>
                <a:cs typeface="Assistant"/>
                <a:sym typeface="Assistant"/>
              </a:rPr>
              <a:t>טקס</a:t>
            </a:r>
            <a:r>
              <a:rPr lang="en-US" sz="1600" b="1" i="0" u="none" strike="noStrike" cap="none" dirty="0">
                <a:solidFill>
                  <a:schemeClr val="tx1"/>
                </a:solidFill>
                <a:latin typeface="Assistant"/>
                <a:ea typeface="Assistant"/>
                <a:cs typeface="Assistant"/>
                <a:sym typeface="Assistant"/>
              </a:rPr>
              <a:t> </a:t>
            </a:r>
            <a:r>
              <a:rPr lang="en-US" sz="1600" b="1" i="0" u="none" strike="noStrike" cap="none" dirty="0" err="1">
                <a:solidFill>
                  <a:schemeClr val="tx1"/>
                </a:solidFill>
                <a:latin typeface="Assistant"/>
                <a:ea typeface="Assistant"/>
                <a:cs typeface="Assistant"/>
                <a:sym typeface="Assistant"/>
              </a:rPr>
              <a:t>או</a:t>
            </a:r>
            <a:r>
              <a:rPr lang="en-US" sz="1600" b="1" i="0" u="none" strike="noStrike" cap="none" dirty="0">
                <a:solidFill>
                  <a:schemeClr val="tx1"/>
                </a:solidFill>
                <a:latin typeface="Assistant"/>
                <a:ea typeface="Assistant"/>
                <a:cs typeface="Assistant"/>
                <a:sym typeface="Assistant"/>
              </a:rPr>
              <a:t> </a:t>
            </a:r>
            <a:r>
              <a:rPr lang="en-US" sz="1600" b="1" i="0" u="none" strike="noStrike" cap="none" dirty="0" err="1">
                <a:solidFill>
                  <a:schemeClr val="tx1"/>
                </a:solidFill>
                <a:latin typeface="Assistant"/>
                <a:ea typeface="Assistant"/>
                <a:cs typeface="Assistant"/>
                <a:sym typeface="Assistant"/>
              </a:rPr>
              <a:t>שיחה</a:t>
            </a:r>
            <a:r>
              <a:rPr lang="en-US" sz="1600" b="1" i="0" u="none" strike="noStrike" cap="none" dirty="0">
                <a:solidFill>
                  <a:schemeClr val="tx1"/>
                </a:solidFill>
                <a:latin typeface="Assistant"/>
                <a:ea typeface="Assistant"/>
                <a:cs typeface="Assistant"/>
                <a:sym typeface="Assistant"/>
              </a:rPr>
              <a:t>, </a:t>
            </a:r>
            <a:r>
              <a:rPr lang="en-US" sz="1600" b="1" i="0" u="none" strike="noStrike" cap="none" dirty="0" err="1">
                <a:solidFill>
                  <a:schemeClr val="tx1"/>
                </a:solidFill>
                <a:latin typeface="Assistant"/>
                <a:ea typeface="Assistant"/>
                <a:cs typeface="Assistant"/>
                <a:sym typeface="Assistant"/>
              </a:rPr>
              <a:t>עלינו</a:t>
            </a:r>
            <a:r>
              <a:rPr lang="en-US" sz="1600" b="1" i="0" u="none" strike="noStrike" cap="none" dirty="0">
                <a:solidFill>
                  <a:schemeClr val="tx1"/>
                </a:solidFill>
                <a:latin typeface="Assistant"/>
                <a:ea typeface="Assistant"/>
                <a:cs typeface="Assistant"/>
                <a:sym typeface="Assistant"/>
              </a:rPr>
              <a:t> </a:t>
            </a:r>
            <a:r>
              <a:rPr lang="en-US" sz="1600" b="1" i="0" u="none" strike="noStrike" cap="none" dirty="0" err="1">
                <a:solidFill>
                  <a:schemeClr val="tx1"/>
                </a:solidFill>
                <a:latin typeface="Assistant"/>
                <a:ea typeface="Assistant"/>
                <a:cs typeface="Assistant"/>
                <a:sym typeface="Assistant"/>
              </a:rPr>
              <a:t>לבחון</a:t>
            </a:r>
            <a:r>
              <a:rPr lang="en-US" sz="1600" b="1" i="0" u="none" strike="noStrike" cap="none" dirty="0">
                <a:solidFill>
                  <a:schemeClr val="tx1"/>
                </a:solidFill>
                <a:latin typeface="Assistant"/>
                <a:ea typeface="Assistant"/>
                <a:cs typeface="Assistant"/>
                <a:sym typeface="Assistant"/>
              </a:rPr>
              <a:t> </a:t>
            </a:r>
            <a:r>
              <a:rPr lang="en-US" sz="1600" b="1" i="0" u="none" strike="noStrike" cap="none" dirty="0" err="1">
                <a:solidFill>
                  <a:schemeClr val="tx1"/>
                </a:solidFill>
                <a:latin typeface="Assistant"/>
                <a:ea typeface="Assistant"/>
                <a:cs typeface="Assistant"/>
                <a:sym typeface="Assistant"/>
              </a:rPr>
              <a:t>את</a:t>
            </a:r>
            <a:r>
              <a:rPr lang="en-US" sz="1600" b="1" i="0" u="none" strike="noStrike" cap="none" dirty="0">
                <a:solidFill>
                  <a:schemeClr val="tx1"/>
                </a:solidFill>
                <a:latin typeface="Assistant"/>
                <a:ea typeface="Assistant"/>
                <a:cs typeface="Assistant"/>
                <a:sym typeface="Assistant"/>
              </a:rPr>
              <a:t> </a:t>
            </a:r>
            <a:r>
              <a:rPr lang="en-US" sz="1600" b="1" i="0" u="none" strike="noStrike" cap="none" dirty="0" err="1">
                <a:solidFill>
                  <a:schemeClr val="tx1"/>
                </a:solidFill>
                <a:latin typeface="Assistant"/>
                <a:ea typeface="Assistant"/>
                <a:cs typeface="Assistant"/>
                <a:sym typeface="Assistant"/>
              </a:rPr>
              <a:t>ההשפעה</a:t>
            </a:r>
            <a:r>
              <a:rPr lang="en-US" sz="1600" b="1" i="0" u="none" strike="noStrike" cap="none" dirty="0">
                <a:solidFill>
                  <a:schemeClr val="tx1"/>
                </a:solidFill>
                <a:latin typeface="Assistant"/>
                <a:ea typeface="Assistant"/>
                <a:cs typeface="Assistant"/>
                <a:sym typeface="Assistant"/>
              </a:rPr>
              <a:t> </a:t>
            </a:r>
            <a:r>
              <a:rPr lang="en-US" sz="1600" b="1" i="0" u="none" strike="noStrike" cap="none" dirty="0" err="1">
                <a:solidFill>
                  <a:schemeClr val="tx1"/>
                </a:solidFill>
                <a:latin typeface="Assistant"/>
                <a:ea typeface="Assistant"/>
                <a:cs typeface="Assistant"/>
                <a:sym typeface="Assistant"/>
              </a:rPr>
              <a:t>המצטברת</a:t>
            </a:r>
            <a:r>
              <a:rPr lang="en-US" sz="1600" b="1" i="0" u="none" strike="noStrike" cap="none" dirty="0">
                <a:solidFill>
                  <a:schemeClr val="tx1"/>
                </a:solidFill>
                <a:latin typeface="Assistant"/>
                <a:ea typeface="Assistant"/>
                <a:cs typeface="Assistant"/>
                <a:sym typeface="Assistant"/>
              </a:rPr>
              <a:t> </a:t>
            </a:r>
            <a:r>
              <a:rPr lang="en-US" sz="1600" b="1" i="0" u="none" strike="noStrike" cap="none" dirty="0" err="1">
                <a:solidFill>
                  <a:schemeClr val="tx1"/>
                </a:solidFill>
                <a:latin typeface="Assistant"/>
                <a:ea typeface="Assistant"/>
                <a:cs typeface="Assistant"/>
                <a:sym typeface="Assistant"/>
              </a:rPr>
              <a:t>על</a:t>
            </a:r>
            <a:r>
              <a:rPr lang="en-US" sz="1600" b="1" i="0" u="none" strike="noStrike" cap="none" dirty="0">
                <a:solidFill>
                  <a:schemeClr val="tx1"/>
                </a:solidFill>
                <a:latin typeface="Assistant"/>
                <a:ea typeface="Assistant"/>
                <a:cs typeface="Assistant"/>
                <a:sym typeface="Assistant"/>
              </a:rPr>
              <a:t> </a:t>
            </a:r>
            <a:r>
              <a:rPr lang="en-US" sz="1600" b="1" i="0" u="none" strike="noStrike" cap="none" dirty="0" err="1">
                <a:solidFill>
                  <a:schemeClr val="tx1"/>
                </a:solidFill>
                <a:latin typeface="Assistant"/>
                <a:ea typeface="Assistant"/>
                <a:cs typeface="Assistant"/>
                <a:sym typeface="Assistant"/>
              </a:rPr>
              <a:t>המשאבים</a:t>
            </a:r>
            <a:r>
              <a:rPr lang="en-US" sz="1600" b="1" i="0" u="none" strike="noStrike" cap="none" dirty="0">
                <a:solidFill>
                  <a:schemeClr val="tx1"/>
                </a:solidFill>
                <a:latin typeface="Assistant"/>
                <a:ea typeface="Assistant"/>
                <a:cs typeface="Assistant"/>
                <a:sym typeface="Assistant"/>
              </a:rPr>
              <a:t> </a:t>
            </a:r>
            <a:r>
              <a:rPr lang="en-US" sz="1600" b="1" i="0" u="none" strike="noStrike" cap="none" dirty="0" err="1">
                <a:solidFill>
                  <a:schemeClr val="tx1"/>
                </a:solidFill>
                <a:latin typeface="Assistant"/>
                <a:ea typeface="Assistant"/>
                <a:cs typeface="Assistant"/>
                <a:sym typeface="Assistant"/>
              </a:rPr>
              <a:t>הפנימיים</a:t>
            </a:r>
            <a:r>
              <a:rPr lang="en-US" sz="1600" b="1" i="0" u="none" strike="noStrike" cap="none" dirty="0">
                <a:solidFill>
                  <a:schemeClr val="tx1"/>
                </a:solidFill>
                <a:latin typeface="Assistant"/>
                <a:ea typeface="Assistant"/>
                <a:cs typeface="Assistant"/>
                <a:sym typeface="Assistant"/>
              </a:rPr>
              <a:t> </a:t>
            </a:r>
            <a:r>
              <a:rPr lang="en-US" sz="1600" b="1" i="0" u="none" strike="noStrike" cap="none" dirty="0" err="1">
                <a:solidFill>
                  <a:schemeClr val="tx1"/>
                </a:solidFill>
                <a:latin typeface="Assistant"/>
                <a:ea typeface="Assistant"/>
                <a:cs typeface="Assistant"/>
                <a:sym typeface="Assistant"/>
              </a:rPr>
              <a:t>של</a:t>
            </a:r>
            <a:r>
              <a:rPr lang="en-US" sz="1600" b="1" i="0" u="none" strike="noStrike" cap="none" dirty="0">
                <a:solidFill>
                  <a:schemeClr val="tx1"/>
                </a:solidFill>
                <a:latin typeface="Assistant"/>
                <a:ea typeface="Assistant"/>
                <a:cs typeface="Assistant"/>
                <a:sym typeface="Assistant"/>
              </a:rPr>
              <a:t> </a:t>
            </a:r>
            <a:r>
              <a:rPr lang="en-US" sz="1600" b="1" i="0" u="none" strike="noStrike" cap="none" dirty="0" err="1">
                <a:solidFill>
                  <a:schemeClr val="tx1"/>
                </a:solidFill>
                <a:latin typeface="Assistant"/>
                <a:ea typeface="Assistant"/>
                <a:cs typeface="Assistant"/>
                <a:sym typeface="Assistant"/>
              </a:rPr>
              <a:t>התלמיד</a:t>
            </a:r>
            <a:r>
              <a:rPr lang="en-US" sz="1600" b="1" i="0" u="none" strike="noStrike" cap="none" dirty="0">
                <a:solidFill>
                  <a:schemeClr val="tx1"/>
                </a:solidFill>
                <a:latin typeface="Assistant"/>
                <a:ea typeface="Assistant"/>
                <a:cs typeface="Assistant"/>
                <a:sym typeface="Assistant"/>
              </a:rPr>
              <a:t>.</a:t>
            </a:r>
            <a:endParaRPr sz="1600" b="1" i="0" u="none" strike="noStrike" cap="none" dirty="0">
              <a:solidFill>
                <a:schemeClr val="tx1"/>
              </a:solidFill>
              <a:latin typeface="Calibri"/>
              <a:ea typeface="Calibri"/>
              <a:cs typeface="Calibri"/>
              <a:sym typeface="Calibri"/>
            </a:endParaRPr>
          </a:p>
        </p:txBody>
      </p:sp>
      <p:sp>
        <p:nvSpPr>
          <p:cNvPr id="147" name="Google Shape;147;p7"/>
          <p:cNvSpPr/>
          <p:nvPr/>
        </p:nvSpPr>
        <p:spPr>
          <a:xfrm>
            <a:off x="714375" y="1666280"/>
            <a:ext cx="3662790" cy="994377"/>
          </a:xfrm>
          <a:prstGeom prst="rect">
            <a:avLst/>
          </a:prstGeom>
          <a:ln/>
        </p:spPr>
        <p:style>
          <a:lnRef idx="2">
            <a:schemeClr val="accent4"/>
          </a:lnRef>
          <a:fillRef idx="1">
            <a:schemeClr val="lt1"/>
          </a:fillRef>
          <a:effectRef idx="0">
            <a:schemeClr val="accent4"/>
          </a:effectRef>
          <a:fontRef idx="minor">
            <a:schemeClr val="dk1"/>
          </a:fontRef>
        </p:style>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 name="Google Shape;148;p7"/>
          <p:cNvSpPr/>
          <p:nvPr/>
        </p:nvSpPr>
        <p:spPr>
          <a:xfrm>
            <a:off x="4348590" y="1666280"/>
            <a:ext cx="28575" cy="994377"/>
          </a:xfrm>
          <a:prstGeom prst="rect">
            <a:avLst/>
          </a:prstGeom>
          <a:solidFill>
            <a:srgbClr val="2B6CB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 name="Google Shape;149;p7"/>
          <p:cNvSpPr/>
          <p:nvPr/>
        </p:nvSpPr>
        <p:spPr>
          <a:xfrm>
            <a:off x="928688" y="1844873"/>
            <a:ext cx="3234165" cy="260021"/>
          </a:xfrm>
          <a:prstGeom prst="rect">
            <a:avLst/>
          </a:prstGeom>
          <a:noFill/>
          <a:ln>
            <a:noFill/>
          </a:ln>
        </p:spPr>
        <p:txBody>
          <a:bodyPr spcFirstLastPara="1" wrap="square" lIns="0" tIns="0" rIns="0" bIns="0" anchor="t" anchorCtr="0">
            <a:spAutoFit/>
          </a:bodyPr>
          <a:lstStyle/>
          <a:p>
            <a:pPr marL="0" marR="0" lvl="0" indent="0" algn="r" rtl="1">
              <a:lnSpc>
                <a:spcPct val="154440"/>
              </a:lnSpc>
              <a:spcBef>
                <a:spcPts val="0"/>
              </a:spcBef>
              <a:spcAft>
                <a:spcPts val="0"/>
              </a:spcAft>
              <a:buClr>
                <a:srgbClr val="2B6CB0"/>
              </a:buClr>
              <a:buSzPts val="1295"/>
              <a:buFont typeface="Assistant"/>
              <a:buNone/>
            </a:pPr>
            <a:r>
              <a:rPr lang="en-US" sz="1295" b="1" i="0" u="none" strike="noStrike" cap="none">
                <a:solidFill>
                  <a:srgbClr val="2B6CB0"/>
                </a:solidFill>
                <a:latin typeface="Assistant"/>
                <a:ea typeface="Assistant"/>
                <a:cs typeface="Assistant"/>
                <a:sym typeface="Assistant"/>
              </a:rPr>
              <a:t>השפעה כוללת</a:t>
            </a:r>
            <a:endParaRPr sz="1295" b="0" i="0" u="none" strike="noStrike" cap="none">
              <a:solidFill>
                <a:schemeClr val="dk1"/>
              </a:solidFill>
              <a:latin typeface="Calibri"/>
              <a:ea typeface="Calibri"/>
              <a:cs typeface="Calibri"/>
              <a:sym typeface="Calibri"/>
            </a:endParaRPr>
          </a:p>
        </p:txBody>
      </p:sp>
      <p:sp>
        <p:nvSpPr>
          <p:cNvPr id="150" name="Google Shape;150;p7"/>
          <p:cNvSpPr/>
          <p:nvPr/>
        </p:nvSpPr>
        <p:spPr>
          <a:xfrm>
            <a:off x="1630394" y="2147757"/>
            <a:ext cx="2532459" cy="242888"/>
          </a:xfrm>
          <a:prstGeom prst="rect">
            <a:avLst/>
          </a:prstGeom>
          <a:noFill/>
          <a:ln>
            <a:noFill/>
          </a:ln>
        </p:spPr>
        <p:txBody>
          <a:bodyPr spcFirstLastPara="1" wrap="square" lIns="0" tIns="0" rIns="0" bIns="0" anchor="t" anchorCtr="0">
            <a:spAutoFit/>
          </a:bodyPr>
          <a:lstStyle/>
          <a:p>
            <a:pPr marL="0" marR="0" lvl="0" indent="0" algn="r" rtl="1">
              <a:lnSpc>
                <a:spcPct val="145243"/>
              </a:lnSpc>
              <a:spcBef>
                <a:spcPts val="0"/>
              </a:spcBef>
              <a:spcAft>
                <a:spcPts val="0"/>
              </a:spcAft>
              <a:buClr>
                <a:srgbClr val="1A365D"/>
              </a:buClr>
              <a:buSzPts val="1377"/>
              <a:buFont typeface="Assistant"/>
              <a:buNone/>
            </a:pPr>
            <a:r>
              <a:rPr lang="en-US" sz="1377" b="0" i="0" u="none" strike="noStrike" cap="none">
                <a:solidFill>
                  <a:srgbClr val="1A365D"/>
                </a:solidFill>
                <a:latin typeface="Assistant"/>
                <a:ea typeface="Assistant"/>
                <a:cs typeface="Assistant"/>
                <a:sym typeface="Assistant"/>
              </a:rPr>
              <a:t>מהי ההשפעה של הפעילות על תחושת</a:t>
            </a:r>
            <a:endParaRPr sz="1377" b="0" i="0" u="none" strike="noStrike" cap="none">
              <a:solidFill>
                <a:schemeClr val="dk1"/>
              </a:solidFill>
              <a:latin typeface="Calibri"/>
              <a:ea typeface="Calibri"/>
              <a:cs typeface="Calibri"/>
              <a:sym typeface="Calibri"/>
            </a:endParaRPr>
          </a:p>
        </p:txBody>
      </p:sp>
      <p:sp>
        <p:nvSpPr>
          <p:cNvPr id="151" name="Google Shape;151;p7"/>
          <p:cNvSpPr/>
          <p:nvPr/>
        </p:nvSpPr>
        <p:spPr>
          <a:xfrm>
            <a:off x="2571583" y="2407779"/>
            <a:ext cx="1591270" cy="242888"/>
          </a:xfrm>
          <a:prstGeom prst="rect">
            <a:avLst/>
          </a:prstGeom>
          <a:noFill/>
          <a:ln>
            <a:noFill/>
          </a:ln>
        </p:spPr>
        <p:txBody>
          <a:bodyPr spcFirstLastPara="1" wrap="square" lIns="0" tIns="0" rIns="0" bIns="0" anchor="t" anchorCtr="0">
            <a:spAutoFit/>
          </a:bodyPr>
          <a:lstStyle/>
          <a:p>
            <a:pPr marL="0" marR="0" lvl="0" indent="0" algn="r" rtl="1">
              <a:lnSpc>
                <a:spcPct val="145243"/>
              </a:lnSpc>
              <a:spcBef>
                <a:spcPts val="0"/>
              </a:spcBef>
              <a:spcAft>
                <a:spcPts val="0"/>
              </a:spcAft>
              <a:buClr>
                <a:srgbClr val="1A365D"/>
              </a:buClr>
              <a:buSzPts val="1377"/>
              <a:buFont typeface="Assistant"/>
              <a:buNone/>
            </a:pPr>
            <a:r>
              <a:rPr lang="en-US" sz="1377" b="0" i="0" u="none" strike="noStrike" cap="none">
                <a:solidFill>
                  <a:srgbClr val="1A365D"/>
                </a:solidFill>
                <a:latin typeface="Assistant"/>
                <a:ea typeface="Assistant"/>
                <a:cs typeface="Assistant"/>
                <a:sym typeface="Assistant"/>
              </a:rPr>
              <a:t>המסוגלות של התלמיד?</a:t>
            </a:r>
            <a:endParaRPr sz="1377" b="0" i="0" u="none" strike="noStrike" cap="none">
              <a:solidFill>
                <a:schemeClr val="dk1"/>
              </a:solidFill>
              <a:latin typeface="Calibri"/>
              <a:ea typeface="Calibri"/>
              <a:cs typeface="Calibri"/>
              <a:sym typeface="Calibri"/>
            </a:endParaRPr>
          </a:p>
        </p:txBody>
      </p:sp>
      <p:sp>
        <p:nvSpPr>
          <p:cNvPr id="152" name="Google Shape;152;p7"/>
          <p:cNvSpPr/>
          <p:nvPr/>
        </p:nvSpPr>
        <p:spPr>
          <a:xfrm>
            <a:off x="714375" y="2839250"/>
            <a:ext cx="3662790" cy="994377"/>
          </a:xfrm>
          <a:prstGeom prst="rect">
            <a:avLst/>
          </a:prstGeom>
          <a:ln/>
        </p:spPr>
        <p:style>
          <a:lnRef idx="2">
            <a:schemeClr val="accent5"/>
          </a:lnRef>
          <a:fillRef idx="1">
            <a:schemeClr val="lt1"/>
          </a:fillRef>
          <a:effectRef idx="0">
            <a:schemeClr val="accent5"/>
          </a:effectRef>
          <a:fontRef idx="minor">
            <a:schemeClr val="dk1"/>
          </a:fontRef>
        </p:style>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 name="Google Shape;153;p7"/>
          <p:cNvSpPr/>
          <p:nvPr/>
        </p:nvSpPr>
        <p:spPr>
          <a:xfrm>
            <a:off x="4348590" y="2839250"/>
            <a:ext cx="28575" cy="994377"/>
          </a:xfrm>
          <a:prstGeom prst="rect">
            <a:avLst/>
          </a:prstGeom>
          <a:solidFill>
            <a:srgbClr val="2B6CB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 name="Google Shape;154;p7"/>
          <p:cNvSpPr/>
          <p:nvPr/>
        </p:nvSpPr>
        <p:spPr>
          <a:xfrm>
            <a:off x="928688" y="3017844"/>
            <a:ext cx="3234165" cy="260021"/>
          </a:xfrm>
          <a:prstGeom prst="rect">
            <a:avLst/>
          </a:prstGeom>
          <a:noFill/>
          <a:ln>
            <a:noFill/>
          </a:ln>
        </p:spPr>
        <p:txBody>
          <a:bodyPr spcFirstLastPara="1" wrap="square" lIns="0" tIns="0" rIns="0" bIns="0" anchor="t" anchorCtr="0">
            <a:spAutoFit/>
          </a:bodyPr>
          <a:lstStyle/>
          <a:p>
            <a:pPr marL="0" marR="0" lvl="0" indent="0" algn="r" rtl="1">
              <a:lnSpc>
                <a:spcPct val="154440"/>
              </a:lnSpc>
              <a:spcBef>
                <a:spcPts val="0"/>
              </a:spcBef>
              <a:spcAft>
                <a:spcPts val="0"/>
              </a:spcAft>
              <a:buClr>
                <a:srgbClr val="2B6CB0"/>
              </a:buClr>
              <a:buSzPts val="1295"/>
              <a:buFont typeface="Assistant"/>
              <a:buNone/>
            </a:pPr>
            <a:r>
              <a:rPr lang="en-US" sz="1295" b="1" i="0" u="none" strike="noStrike" cap="none">
                <a:solidFill>
                  <a:srgbClr val="2B6CB0"/>
                </a:solidFill>
                <a:latin typeface="Assistant"/>
                <a:ea typeface="Assistant"/>
                <a:cs typeface="Assistant"/>
                <a:sym typeface="Assistant"/>
              </a:rPr>
              <a:t>חיזוק משאבים</a:t>
            </a:r>
            <a:endParaRPr sz="1295" b="0" i="0" u="none" strike="noStrike" cap="none">
              <a:solidFill>
                <a:schemeClr val="dk1"/>
              </a:solidFill>
              <a:latin typeface="Calibri"/>
              <a:ea typeface="Calibri"/>
              <a:cs typeface="Calibri"/>
              <a:sym typeface="Calibri"/>
            </a:endParaRPr>
          </a:p>
        </p:txBody>
      </p:sp>
      <p:sp>
        <p:nvSpPr>
          <p:cNvPr id="155" name="Google Shape;155;p7"/>
          <p:cNvSpPr/>
          <p:nvPr/>
        </p:nvSpPr>
        <p:spPr>
          <a:xfrm>
            <a:off x="1067823" y="3320728"/>
            <a:ext cx="3095030" cy="242888"/>
          </a:xfrm>
          <a:prstGeom prst="rect">
            <a:avLst/>
          </a:prstGeom>
          <a:noFill/>
          <a:ln>
            <a:noFill/>
          </a:ln>
        </p:spPr>
        <p:txBody>
          <a:bodyPr spcFirstLastPara="1" wrap="square" lIns="0" tIns="0" rIns="0" bIns="0" anchor="t" anchorCtr="0">
            <a:spAutoFit/>
          </a:bodyPr>
          <a:lstStyle/>
          <a:p>
            <a:pPr marL="0" marR="0" lvl="0" indent="0" algn="r" rtl="1">
              <a:lnSpc>
                <a:spcPct val="145243"/>
              </a:lnSpc>
              <a:spcBef>
                <a:spcPts val="0"/>
              </a:spcBef>
              <a:spcAft>
                <a:spcPts val="0"/>
              </a:spcAft>
              <a:buClr>
                <a:srgbClr val="1A365D"/>
              </a:buClr>
              <a:buSzPts val="1377"/>
              <a:buFont typeface="Assistant"/>
              <a:buNone/>
            </a:pPr>
            <a:r>
              <a:rPr lang="en-US" sz="1377" b="0" i="0" u="none" strike="noStrike" cap="none">
                <a:solidFill>
                  <a:srgbClr val="1A365D"/>
                </a:solidFill>
                <a:latin typeface="Assistant"/>
                <a:ea typeface="Assistant"/>
                <a:cs typeface="Assistant"/>
                <a:sym typeface="Assistant"/>
              </a:rPr>
              <a:t>האם הפעילות מחזקת את המשאבים הפנימיים</a:t>
            </a:r>
            <a:endParaRPr sz="1377" b="0" i="0" u="none" strike="noStrike" cap="none">
              <a:solidFill>
                <a:schemeClr val="dk1"/>
              </a:solidFill>
              <a:latin typeface="Calibri"/>
              <a:ea typeface="Calibri"/>
              <a:cs typeface="Calibri"/>
              <a:sym typeface="Calibri"/>
            </a:endParaRPr>
          </a:p>
        </p:txBody>
      </p:sp>
      <p:sp>
        <p:nvSpPr>
          <p:cNvPr id="156" name="Google Shape;156;p7"/>
          <p:cNvSpPr/>
          <p:nvPr/>
        </p:nvSpPr>
        <p:spPr>
          <a:xfrm>
            <a:off x="2234040" y="3580749"/>
            <a:ext cx="1928813" cy="242888"/>
          </a:xfrm>
          <a:prstGeom prst="rect">
            <a:avLst/>
          </a:prstGeom>
          <a:noFill/>
          <a:ln>
            <a:noFill/>
          </a:ln>
        </p:spPr>
        <p:txBody>
          <a:bodyPr spcFirstLastPara="1" wrap="square" lIns="0" tIns="0" rIns="0" bIns="0" anchor="t" anchorCtr="0">
            <a:spAutoFit/>
          </a:bodyPr>
          <a:lstStyle/>
          <a:p>
            <a:pPr marL="0" marR="0" lvl="0" indent="0" algn="r" rtl="1">
              <a:lnSpc>
                <a:spcPct val="145243"/>
              </a:lnSpc>
              <a:spcBef>
                <a:spcPts val="0"/>
              </a:spcBef>
              <a:spcAft>
                <a:spcPts val="0"/>
              </a:spcAft>
              <a:buClr>
                <a:srgbClr val="1A365D"/>
              </a:buClr>
              <a:buSzPts val="1377"/>
              <a:buFont typeface="Assistant"/>
              <a:buNone/>
            </a:pPr>
            <a:r>
              <a:rPr lang="en-US" sz="1377" b="0" i="0" u="none" strike="noStrike" cap="none">
                <a:solidFill>
                  <a:srgbClr val="1A365D"/>
                </a:solidFill>
                <a:latin typeface="Assistant"/>
                <a:ea typeface="Assistant"/>
                <a:cs typeface="Assistant"/>
                <a:sym typeface="Assistant"/>
              </a:rPr>
              <a:t>והחיצוניים העומדים לרשותו?</a:t>
            </a:r>
            <a:endParaRPr sz="1377" b="0" i="0" u="none" strike="noStrike" cap="none">
              <a:solidFill>
                <a:schemeClr val="dk1"/>
              </a:solidFill>
              <a:latin typeface="Calibri"/>
              <a:ea typeface="Calibri"/>
              <a:cs typeface="Calibri"/>
              <a:sym typeface="Calibri"/>
            </a:endParaRPr>
          </a:p>
        </p:txBody>
      </p:sp>
      <p:sp>
        <p:nvSpPr>
          <p:cNvPr id="157" name="Google Shape;157;p7"/>
          <p:cNvSpPr/>
          <p:nvPr/>
        </p:nvSpPr>
        <p:spPr>
          <a:xfrm>
            <a:off x="714375" y="4012220"/>
            <a:ext cx="3662790" cy="994377"/>
          </a:xfrm>
          <a:prstGeom prst="rect">
            <a:avLst/>
          </a:prstGeom>
          <a:ln/>
        </p:spPr>
        <p:style>
          <a:lnRef idx="2">
            <a:schemeClr val="accent2"/>
          </a:lnRef>
          <a:fillRef idx="1">
            <a:schemeClr val="lt1"/>
          </a:fillRef>
          <a:effectRef idx="0">
            <a:schemeClr val="accent2"/>
          </a:effectRef>
          <a:fontRef idx="minor">
            <a:schemeClr val="dk1"/>
          </a:fontRef>
        </p:style>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 name="Google Shape;158;p7"/>
          <p:cNvSpPr/>
          <p:nvPr/>
        </p:nvSpPr>
        <p:spPr>
          <a:xfrm>
            <a:off x="4348590" y="4012220"/>
            <a:ext cx="28575" cy="994377"/>
          </a:xfrm>
          <a:prstGeom prst="rect">
            <a:avLst/>
          </a:prstGeom>
          <a:solidFill>
            <a:srgbClr val="2B6CB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 name="Google Shape;159;p7"/>
          <p:cNvSpPr/>
          <p:nvPr/>
        </p:nvSpPr>
        <p:spPr>
          <a:xfrm>
            <a:off x="928688" y="4190814"/>
            <a:ext cx="3234165" cy="260021"/>
          </a:xfrm>
          <a:prstGeom prst="rect">
            <a:avLst/>
          </a:prstGeom>
          <a:noFill/>
          <a:ln>
            <a:noFill/>
          </a:ln>
        </p:spPr>
        <p:txBody>
          <a:bodyPr spcFirstLastPara="1" wrap="square" lIns="0" tIns="0" rIns="0" bIns="0" anchor="t" anchorCtr="0">
            <a:spAutoFit/>
          </a:bodyPr>
          <a:lstStyle/>
          <a:p>
            <a:pPr marL="0" marR="0" lvl="0" indent="0" algn="r" rtl="1">
              <a:lnSpc>
                <a:spcPct val="154440"/>
              </a:lnSpc>
              <a:spcBef>
                <a:spcPts val="0"/>
              </a:spcBef>
              <a:spcAft>
                <a:spcPts val="0"/>
              </a:spcAft>
              <a:buClr>
                <a:srgbClr val="2B6CB0"/>
              </a:buClr>
              <a:buSzPts val="1295"/>
              <a:buFont typeface="Assistant"/>
              <a:buNone/>
            </a:pPr>
            <a:r>
              <a:rPr lang="en-US" sz="1295" b="1" i="0" u="none" strike="noStrike" cap="none" dirty="0" err="1">
                <a:solidFill>
                  <a:srgbClr val="2B6CB0"/>
                </a:solidFill>
                <a:latin typeface="Assistant"/>
                <a:ea typeface="Assistant"/>
                <a:cs typeface="Assistant"/>
                <a:sym typeface="Assistant"/>
              </a:rPr>
              <a:t>מדד</a:t>
            </a:r>
            <a:r>
              <a:rPr lang="en-US" sz="1295" b="1" i="0" u="none" strike="noStrike" cap="none" dirty="0">
                <a:solidFill>
                  <a:srgbClr val="2B6CB0"/>
                </a:solidFill>
                <a:latin typeface="Assistant"/>
                <a:ea typeface="Assistant"/>
                <a:cs typeface="Assistant"/>
                <a:sym typeface="Assistant"/>
              </a:rPr>
              <a:t> </a:t>
            </a:r>
            <a:r>
              <a:rPr lang="en-US" sz="1295" b="1" i="0" u="none" strike="noStrike" cap="none" dirty="0" err="1">
                <a:solidFill>
                  <a:srgbClr val="2B6CB0"/>
                </a:solidFill>
                <a:latin typeface="Assistant"/>
                <a:ea typeface="Assistant"/>
                <a:cs typeface="Assistant"/>
                <a:sym typeface="Assistant"/>
              </a:rPr>
              <a:t>הצלחה</a:t>
            </a:r>
            <a:endParaRPr sz="1295" b="0" i="0" u="none" strike="noStrike" cap="none" dirty="0">
              <a:solidFill>
                <a:schemeClr val="dk1"/>
              </a:solidFill>
              <a:latin typeface="Calibri"/>
              <a:ea typeface="Calibri"/>
              <a:cs typeface="Calibri"/>
              <a:sym typeface="Calibri"/>
            </a:endParaRPr>
          </a:p>
        </p:txBody>
      </p:sp>
      <p:sp>
        <p:nvSpPr>
          <p:cNvPr id="160" name="Google Shape;160;p7"/>
          <p:cNvSpPr/>
          <p:nvPr/>
        </p:nvSpPr>
        <p:spPr>
          <a:xfrm>
            <a:off x="1187481" y="4493698"/>
            <a:ext cx="2975372" cy="242888"/>
          </a:xfrm>
          <a:prstGeom prst="rect">
            <a:avLst/>
          </a:prstGeom>
          <a:noFill/>
          <a:ln>
            <a:noFill/>
          </a:ln>
        </p:spPr>
        <p:txBody>
          <a:bodyPr spcFirstLastPara="1" wrap="square" lIns="0" tIns="0" rIns="0" bIns="0" anchor="t" anchorCtr="0">
            <a:spAutoFit/>
          </a:bodyPr>
          <a:lstStyle/>
          <a:p>
            <a:pPr marL="0" marR="0" lvl="0" indent="0" algn="r" rtl="1">
              <a:lnSpc>
                <a:spcPct val="145243"/>
              </a:lnSpc>
              <a:spcBef>
                <a:spcPts val="0"/>
              </a:spcBef>
              <a:spcAft>
                <a:spcPts val="0"/>
              </a:spcAft>
              <a:buClr>
                <a:srgbClr val="1A365D"/>
              </a:buClr>
              <a:buSzPts val="1377"/>
              <a:buFont typeface="Assistant"/>
              <a:buNone/>
            </a:pPr>
            <a:r>
              <a:rPr lang="en-US" sz="1377" b="0" i="0" u="none" strike="noStrike" cap="none" dirty="0" err="1">
                <a:solidFill>
                  <a:srgbClr val="1A365D"/>
                </a:solidFill>
                <a:latin typeface="Assistant"/>
                <a:ea typeface="Assistant"/>
                <a:cs typeface="Assistant"/>
                <a:sym typeface="Assistant"/>
              </a:rPr>
              <a:t>האם</a:t>
            </a:r>
            <a:r>
              <a:rPr lang="en-US" sz="1377" b="0" i="0" u="none" strike="noStrike" cap="none" dirty="0">
                <a:solidFill>
                  <a:srgbClr val="1A365D"/>
                </a:solidFill>
                <a:latin typeface="Assistant"/>
                <a:ea typeface="Assistant"/>
                <a:cs typeface="Assistant"/>
                <a:sym typeface="Assistant"/>
              </a:rPr>
              <a:t> </a:t>
            </a:r>
            <a:r>
              <a:rPr lang="en-US" sz="1377" b="0" i="0" u="none" strike="noStrike" cap="none" dirty="0" err="1">
                <a:solidFill>
                  <a:srgbClr val="1A365D"/>
                </a:solidFill>
                <a:latin typeface="Assistant"/>
                <a:ea typeface="Assistant"/>
                <a:cs typeface="Assistant"/>
                <a:sym typeface="Assistant"/>
              </a:rPr>
              <a:t>התלמיד</a:t>
            </a:r>
            <a:r>
              <a:rPr lang="en-US" sz="1377" b="0" i="0" u="none" strike="noStrike" cap="none" dirty="0">
                <a:solidFill>
                  <a:srgbClr val="1A365D"/>
                </a:solidFill>
                <a:latin typeface="Assistant"/>
                <a:ea typeface="Assistant"/>
                <a:cs typeface="Assistant"/>
                <a:sym typeface="Assistant"/>
              </a:rPr>
              <a:t> </a:t>
            </a:r>
            <a:r>
              <a:rPr lang="en-US" sz="1377" b="0" i="0" u="none" strike="noStrike" cap="none" dirty="0" err="1">
                <a:solidFill>
                  <a:srgbClr val="1A365D"/>
                </a:solidFill>
                <a:latin typeface="Assistant"/>
                <a:ea typeface="Assistant"/>
                <a:cs typeface="Assistant"/>
                <a:sym typeface="Assistant"/>
              </a:rPr>
              <a:t>יוצא</a:t>
            </a:r>
            <a:r>
              <a:rPr lang="en-US" sz="1377" b="0" i="0" u="none" strike="noStrike" cap="none" dirty="0">
                <a:solidFill>
                  <a:srgbClr val="1A365D"/>
                </a:solidFill>
                <a:latin typeface="Assistant"/>
                <a:ea typeface="Assistant"/>
                <a:cs typeface="Assistant"/>
                <a:sym typeface="Assistant"/>
              </a:rPr>
              <a:t> </a:t>
            </a:r>
            <a:r>
              <a:rPr lang="en-US" sz="1377" b="0" i="0" u="none" strike="noStrike" cap="none" dirty="0" err="1">
                <a:solidFill>
                  <a:srgbClr val="1A365D"/>
                </a:solidFill>
                <a:latin typeface="Assistant"/>
                <a:ea typeface="Assistant"/>
                <a:cs typeface="Assistant"/>
                <a:sym typeface="Assistant"/>
              </a:rPr>
              <a:t>מהמפגש</a:t>
            </a:r>
            <a:r>
              <a:rPr lang="en-US" sz="1377" b="0" i="0" u="none" strike="noStrike" cap="none" dirty="0">
                <a:solidFill>
                  <a:srgbClr val="1A365D"/>
                </a:solidFill>
                <a:latin typeface="Assistant"/>
                <a:ea typeface="Assistant"/>
                <a:cs typeface="Assistant"/>
                <a:sym typeface="Assistant"/>
              </a:rPr>
              <a:t> </a:t>
            </a:r>
            <a:r>
              <a:rPr lang="en-US" sz="1377" b="0" i="0" u="none" strike="noStrike" cap="none" dirty="0" err="1">
                <a:solidFill>
                  <a:srgbClr val="1A365D"/>
                </a:solidFill>
                <a:latin typeface="Assistant"/>
                <a:ea typeface="Assistant"/>
                <a:cs typeface="Assistant"/>
                <a:sym typeface="Assistant"/>
              </a:rPr>
              <a:t>עם</a:t>
            </a:r>
            <a:r>
              <a:rPr lang="en-US" sz="1377" b="0" i="0" u="none" strike="noStrike" cap="none" dirty="0">
                <a:solidFill>
                  <a:srgbClr val="1A365D"/>
                </a:solidFill>
                <a:latin typeface="Assistant"/>
                <a:ea typeface="Assistant"/>
                <a:cs typeface="Assistant"/>
                <a:sym typeface="Assistant"/>
              </a:rPr>
              <a:t> </a:t>
            </a:r>
            <a:r>
              <a:rPr lang="en-US" sz="1377" b="0" i="0" u="none" strike="noStrike" cap="none" dirty="0" err="1">
                <a:solidFill>
                  <a:srgbClr val="1A365D"/>
                </a:solidFill>
                <a:latin typeface="Assistant"/>
                <a:ea typeface="Assistant"/>
                <a:cs typeface="Assistant"/>
                <a:sym typeface="Assistant"/>
              </a:rPr>
              <a:t>תחושת</a:t>
            </a:r>
            <a:r>
              <a:rPr lang="en-US" sz="1377" b="0" i="0" u="none" strike="noStrike" cap="none" dirty="0">
                <a:solidFill>
                  <a:srgbClr val="1A365D"/>
                </a:solidFill>
                <a:latin typeface="Assistant"/>
                <a:ea typeface="Assistant"/>
                <a:cs typeface="Assistant"/>
                <a:sym typeface="Assistant"/>
              </a:rPr>
              <a:t> "</a:t>
            </a:r>
            <a:r>
              <a:rPr lang="en-US" sz="1377" b="0" i="0" u="none" strike="noStrike" cap="none" dirty="0" err="1">
                <a:solidFill>
                  <a:srgbClr val="1A365D"/>
                </a:solidFill>
                <a:latin typeface="Assistant"/>
                <a:ea typeface="Assistant"/>
                <a:cs typeface="Assistant"/>
                <a:sym typeface="Assistant"/>
              </a:rPr>
              <a:t>אני</a:t>
            </a:r>
            <a:endParaRPr sz="1377" b="0" i="0" u="none" strike="noStrike" cap="none" dirty="0">
              <a:solidFill>
                <a:schemeClr val="dk1"/>
              </a:solidFill>
              <a:latin typeface="Calibri"/>
              <a:ea typeface="Calibri"/>
              <a:cs typeface="Calibri"/>
              <a:sym typeface="Calibri"/>
            </a:endParaRPr>
          </a:p>
        </p:txBody>
      </p:sp>
      <p:sp>
        <p:nvSpPr>
          <p:cNvPr id="161" name="Google Shape;161;p7"/>
          <p:cNvSpPr/>
          <p:nvPr/>
        </p:nvSpPr>
        <p:spPr>
          <a:xfrm>
            <a:off x="3189517" y="4753719"/>
            <a:ext cx="973336" cy="242888"/>
          </a:xfrm>
          <a:prstGeom prst="rect">
            <a:avLst/>
          </a:prstGeom>
          <a:noFill/>
          <a:ln>
            <a:noFill/>
          </a:ln>
        </p:spPr>
        <p:txBody>
          <a:bodyPr spcFirstLastPara="1" wrap="square" lIns="0" tIns="0" rIns="0" bIns="0" anchor="t" anchorCtr="0">
            <a:spAutoFit/>
          </a:bodyPr>
          <a:lstStyle/>
          <a:p>
            <a:pPr marL="0" marR="0" lvl="0" indent="0" algn="r" rtl="1">
              <a:lnSpc>
                <a:spcPct val="145243"/>
              </a:lnSpc>
              <a:spcBef>
                <a:spcPts val="0"/>
              </a:spcBef>
              <a:spcAft>
                <a:spcPts val="0"/>
              </a:spcAft>
              <a:buClr>
                <a:srgbClr val="1A365D"/>
              </a:buClr>
              <a:buSzPts val="1377"/>
              <a:buFont typeface="Assistant"/>
              <a:buNone/>
            </a:pPr>
            <a:r>
              <a:rPr lang="en-US" sz="1377" b="0" i="0" u="none" strike="noStrike" cap="none" dirty="0" err="1">
                <a:solidFill>
                  <a:srgbClr val="1A365D"/>
                </a:solidFill>
                <a:latin typeface="Assistant"/>
                <a:ea typeface="Assistant"/>
                <a:cs typeface="Assistant"/>
                <a:sym typeface="Assistant"/>
              </a:rPr>
              <a:t>יכול</a:t>
            </a:r>
            <a:r>
              <a:rPr lang="en-US" sz="1377" b="0" i="0" u="none" strike="noStrike" cap="none" dirty="0">
                <a:solidFill>
                  <a:srgbClr val="1A365D"/>
                </a:solidFill>
                <a:latin typeface="Assistant"/>
                <a:ea typeface="Assistant"/>
                <a:cs typeface="Assistant"/>
                <a:sym typeface="Assistant"/>
              </a:rPr>
              <a:t>" </a:t>
            </a:r>
            <a:r>
              <a:rPr lang="en-US" sz="1377" b="0" i="0" u="none" strike="noStrike" cap="none" dirty="0" err="1">
                <a:solidFill>
                  <a:srgbClr val="1A365D"/>
                </a:solidFill>
                <a:latin typeface="Assistant"/>
                <a:ea typeface="Assistant"/>
                <a:cs typeface="Assistant"/>
                <a:sym typeface="Assistant"/>
              </a:rPr>
              <a:t>מוגברת</a:t>
            </a:r>
            <a:r>
              <a:rPr lang="en-US" sz="1377" b="0" i="0" u="none" strike="noStrike" cap="none" dirty="0">
                <a:solidFill>
                  <a:srgbClr val="1A365D"/>
                </a:solidFill>
                <a:latin typeface="Assistant"/>
                <a:ea typeface="Assistant"/>
                <a:cs typeface="Assistant"/>
                <a:sym typeface="Assistant"/>
              </a:rPr>
              <a:t>?</a:t>
            </a:r>
            <a:endParaRPr sz="1377" b="0" i="0" u="none" strike="noStrike" cap="none" dirty="0">
              <a:solidFill>
                <a:schemeClr val="dk1"/>
              </a:solidFill>
              <a:latin typeface="Calibri"/>
              <a:ea typeface="Calibri"/>
              <a:cs typeface="Calibri"/>
              <a:sym typeface="Calibri"/>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80"/>
        <p:cNvGrpSpPr/>
        <p:nvPr/>
      </p:nvGrpSpPr>
      <p:grpSpPr>
        <a:xfrm>
          <a:off x="0" y="0"/>
          <a:ext cx="0" cy="0"/>
          <a:chOff x="0" y="0"/>
          <a:chExt cx="0" cy="0"/>
        </a:xfrm>
      </p:grpSpPr>
      <p:sp>
        <p:nvSpPr>
          <p:cNvPr id="182" name="Google Shape;182;p9"/>
          <p:cNvSpPr/>
          <p:nvPr/>
        </p:nvSpPr>
        <p:spPr>
          <a:xfrm>
            <a:off x="571500" y="428625"/>
            <a:ext cx="8001000" cy="523280"/>
          </a:xfrm>
          <a:prstGeom prst="rect">
            <a:avLst/>
          </a:prstGeom>
          <a:solidFill>
            <a:srgbClr val="000000">
              <a:alpha val="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 name="Google Shape;183;p9"/>
          <p:cNvSpPr/>
          <p:nvPr/>
        </p:nvSpPr>
        <p:spPr>
          <a:xfrm>
            <a:off x="8515350" y="428625"/>
            <a:ext cx="57150" cy="523280"/>
          </a:xfrm>
          <a:prstGeom prst="rect">
            <a:avLst/>
          </a:prstGeom>
          <a:solidFill>
            <a:srgbClr val="2B6CB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 name="Google Shape;184;p9"/>
          <p:cNvSpPr/>
          <p:nvPr/>
        </p:nvSpPr>
        <p:spPr>
          <a:xfrm>
            <a:off x="571500" y="428625"/>
            <a:ext cx="8001000" cy="523280"/>
          </a:xfrm>
          <a:prstGeom prst="rect">
            <a:avLst/>
          </a:prstGeom>
          <a:noFill/>
          <a:ln>
            <a:noFill/>
          </a:ln>
        </p:spPr>
        <p:txBody>
          <a:bodyPr spcFirstLastPara="1" wrap="square" lIns="0" tIns="0" rIns="212575" bIns="0" anchor="t" anchorCtr="0">
            <a:spAutoFit/>
          </a:bodyPr>
          <a:lstStyle/>
          <a:p>
            <a:pPr marL="0" marR="0" lvl="0" indent="0" algn="r" rtl="1">
              <a:lnSpc>
                <a:spcPct val="132774"/>
              </a:lnSpc>
              <a:spcBef>
                <a:spcPts val="0"/>
              </a:spcBef>
              <a:spcAft>
                <a:spcPts val="0"/>
              </a:spcAft>
              <a:buClr>
                <a:srgbClr val="1A365D"/>
              </a:buClr>
              <a:buSzPts val="2862"/>
              <a:buFont typeface="Assistant"/>
              <a:buNone/>
            </a:pPr>
            <a:r>
              <a:rPr lang="en-US" sz="2862" b="1" i="0" u="none" strike="noStrike" cap="none">
                <a:solidFill>
                  <a:srgbClr val="1A365D"/>
                </a:solidFill>
                <a:latin typeface="Assistant"/>
                <a:ea typeface="Assistant"/>
                <a:cs typeface="Assistant"/>
                <a:sym typeface="Assistant"/>
              </a:rPr>
              <a:t>יישום המודל בשטח</a:t>
            </a:r>
            <a:endParaRPr sz="2862" b="0" i="0" u="none" strike="noStrike" cap="none">
              <a:solidFill>
                <a:schemeClr val="dk1"/>
              </a:solidFill>
              <a:latin typeface="Calibri"/>
              <a:ea typeface="Calibri"/>
              <a:cs typeface="Calibri"/>
              <a:sym typeface="Calibri"/>
            </a:endParaRPr>
          </a:p>
        </p:txBody>
      </p:sp>
      <p:pic>
        <p:nvPicPr>
          <p:cNvPr id="185" name="Google Shape;185;p9" descr="preencoded.png"/>
          <p:cNvPicPr preferRelativeResize="0"/>
          <p:nvPr/>
        </p:nvPicPr>
        <p:blipFill rotWithShape="1">
          <a:blip r:embed="rId3">
            <a:alphaModFix/>
          </a:blip>
          <a:srcRect/>
          <a:stretch/>
        </p:blipFill>
        <p:spPr>
          <a:xfrm>
            <a:off x="8286750" y="1416248"/>
            <a:ext cx="285750" cy="228600"/>
          </a:xfrm>
          <a:prstGeom prst="rect">
            <a:avLst/>
          </a:prstGeom>
          <a:noFill/>
          <a:ln>
            <a:noFill/>
          </a:ln>
        </p:spPr>
      </p:pic>
      <p:sp>
        <p:nvSpPr>
          <p:cNvPr id="186" name="Google Shape;186;p9"/>
          <p:cNvSpPr/>
          <p:nvPr/>
        </p:nvSpPr>
        <p:spPr>
          <a:xfrm>
            <a:off x="7511653" y="1380530"/>
            <a:ext cx="667941" cy="300038"/>
          </a:xfrm>
          <a:prstGeom prst="rect">
            <a:avLst/>
          </a:prstGeom>
          <a:noFill/>
          <a:ln>
            <a:noFill/>
          </a:ln>
        </p:spPr>
        <p:txBody>
          <a:bodyPr spcFirstLastPara="1" wrap="square" lIns="0" tIns="0" rIns="0" bIns="0" anchor="t" anchorCtr="0">
            <a:spAutoFit/>
          </a:bodyPr>
          <a:lstStyle/>
          <a:p>
            <a:pPr marL="0" marR="0" lvl="0" indent="0" algn="l" rtl="0">
              <a:lnSpc>
                <a:spcPct val="137328"/>
              </a:lnSpc>
              <a:spcBef>
                <a:spcPts val="0"/>
              </a:spcBef>
              <a:spcAft>
                <a:spcPts val="0"/>
              </a:spcAft>
              <a:buClr>
                <a:srgbClr val="1A365D"/>
              </a:buClr>
              <a:buSzPts val="1602"/>
              <a:buFont typeface="Assistant"/>
              <a:buNone/>
            </a:pPr>
            <a:r>
              <a:rPr lang="en-US" sz="1602" b="1" i="0" u="none" strike="noStrike" cap="none">
                <a:solidFill>
                  <a:srgbClr val="1A365D"/>
                </a:solidFill>
                <a:latin typeface="Assistant"/>
                <a:ea typeface="Assistant"/>
                <a:cs typeface="Assistant"/>
                <a:sym typeface="Assistant"/>
              </a:rPr>
              <a:t>בשיעור</a:t>
            </a:r>
            <a:endParaRPr sz="1602" b="0" i="0" u="none" strike="noStrike" cap="none">
              <a:solidFill>
                <a:schemeClr val="dk1"/>
              </a:solidFill>
              <a:latin typeface="Calibri"/>
              <a:ea typeface="Calibri"/>
              <a:cs typeface="Calibri"/>
              <a:sym typeface="Calibri"/>
            </a:endParaRPr>
          </a:p>
        </p:txBody>
      </p:sp>
      <p:sp>
        <p:nvSpPr>
          <p:cNvPr id="187" name="Google Shape;187;p9"/>
          <p:cNvSpPr/>
          <p:nvPr/>
        </p:nvSpPr>
        <p:spPr>
          <a:xfrm>
            <a:off x="6095991" y="1894880"/>
            <a:ext cx="2476509" cy="1785938"/>
          </a:xfrm>
          <a:prstGeom prst="rect">
            <a:avLst/>
          </a:prstGeom>
          <a:ln/>
        </p:spPr>
        <p:style>
          <a:lnRef idx="2">
            <a:schemeClr val="accent1"/>
          </a:lnRef>
          <a:fillRef idx="1">
            <a:schemeClr val="lt1"/>
          </a:fillRef>
          <a:effectRef idx="0">
            <a:schemeClr val="accent1"/>
          </a:effectRef>
          <a:fontRef idx="minor">
            <a:schemeClr val="dk1"/>
          </a:fontRef>
        </p:style>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 name="Google Shape;188;p9"/>
          <p:cNvSpPr/>
          <p:nvPr/>
        </p:nvSpPr>
        <p:spPr>
          <a:xfrm>
            <a:off x="8543925" y="1894880"/>
            <a:ext cx="28575" cy="1785938"/>
          </a:xfrm>
          <a:prstGeom prst="rect">
            <a:avLst/>
          </a:prstGeom>
          <a:solidFill>
            <a:srgbClr val="2B6CB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 name="Google Shape;189;p9"/>
          <p:cNvSpPr/>
          <p:nvPr/>
        </p:nvSpPr>
        <p:spPr>
          <a:xfrm>
            <a:off x="6095991" y="1894880"/>
            <a:ext cx="2476509" cy="1793083"/>
          </a:xfrm>
          <a:prstGeom prst="rect">
            <a:avLst/>
          </a:prstGeom>
          <a:noFill/>
          <a:ln>
            <a:noFill/>
          </a:ln>
        </p:spPr>
        <p:txBody>
          <a:bodyPr spcFirstLastPara="1" wrap="square" lIns="255125" tIns="255125" rIns="255125" bIns="255125" anchor="t" anchorCtr="0">
            <a:spAutoFit/>
          </a:bodyPr>
          <a:lstStyle/>
          <a:p>
            <a:pPr marL="0" marR="0" lvl="0" indent="0" algn="r" rtl="1">
              <a:lnSpc>
                <a:spcPct val="173364"/>
              </a:lnSpc>
              <a:spcBef>
                <a:spcPts val="0"/>
              </a:spcBef>
              <a:spcAft>
                <a:spcPts val="0"/>
              </a:spcAft>
              <a:buClr>
                <a:srgbClr val="1A365D"/>
              </a:buClr>
              <a:buSzPts val="1269"/>
              <a:buFont typeface="Assistant"/>
              <a:buNone/>
            </a:pPr>
            <a:r>
              <a:rPr lang="en-US" sz="1600" b="0" i="0" u="none" strike="noStrike" cap="none" dirty="0" err="1">
                <a:solidFill>
                  <a:srgbClr val="1A365D"/>
                </a:solidFill>
                <a:latin typeface="Assistant"/>
                <a:ea typeface="Assistant"/>
                <a:cs typeface="Assistant"/>
                <a:sym typeface="Assistant"/>
              </a:rPr>
              <a:t>שילוב</a:t>
            </a:r>
            <a:r>
              <a:rPr lang="en-US" sz="1600" b="0" i="0" u="none" strike="noStrike" cap="none" dirty="0">
                <a:solidFill>
                  <a:srgbClr val="1A365D"/>
                </a:solidFill>
                <a:latin typeface="Assistant"/>
                <a:ea typeface="Assistant"/>
                <a:cs typeface="Assistant"/>
                <a:sym typeface="Assistant"/>
              </a:rPr>
              <a:t> </a:t>
            </a:r>
            <a:r>
              <a:rPr lang="en-US" b="1" i="0" u="none" strike="noStrike" cap="none" dirty="0" err="1">
                <a:solidFill>
                  <a:srgbClr val="2B6CB0"/>
                </a:solidFill>
                <a:latin typeface="Assistant"/>
                <a:ea typeface="Assistant"/>
                <a:cs typeface="Assistant"/>
                <a:sym typeface="Assistant"/>
              </a:rPr>
              <a:t>סיפורי</a:t>
            </a:r>
            <a:r>
              <a:rPr lang="en-US" b="1" i="0" u="none" strike="noStrike" cap="none" dirty="0">
                <a:solidFill>
                  <a:srgbClr val="2B6CB0"/>
                </a:solidFill>
                <a:latin typeface="Assistant"/>
                <a:ea typeface="Assistant"/>
                <a:cs typeface="Assistant"/>
                <a:sym typeface="Assistant"/>
              </a:rPr>
              <a:t> </a:t>
            </a:r>
            <a:r>
              <a:rPr lang="en-US" b="1" i="0" u="none" strike="noStrike" cap="none" dirty="0" err="1">
                <a:solidFill>
                  <a:srgbClr val="2B6CB0"/>
                </a:solidFill>
                <a:latin typeface="Assistant"/>
                <a:ea typeface="Assistant"/>
                <a:cs typeface="Assistant"/>
                <a:sym typeface="Assistant"/>
              </a:rPr>
              <a:t>גבורה</a:t>
            </a:r>
            <a:r>
              <a:rPr lang="en-US" sz="1600" b="0" i="0" u="none" strike="noStrike" cap="none" dirty="0">
                <a:solidFill>
                  <a:srgbClr val="1A365D"/>
                </a:solidFill>
                <a:latin typeface="Assistant"/>
                <a:ea typeface="Assistant"/>
                <a:cs typeface="Assistant"/>
                <a:sym typeface="Assistant"/>
              </a:rPr>
              <a:t> )ע</a:t>
            </a:r>
            <a:r>
              <a:rPr lang="he-IL" sz="1600" b="0" i="0" u="none" strike="noStrike" cap="none" dirty="0">
                <a:solidFill>
                  <a:srgbClr val="1A365D"/>
                </a:solidFill>
                <a:latin typeface="Assistant"/>
                <a:ea typeface="Assistant"/>
                <a:cs typeface="Assistant"/>
                <a:sym typeface="Assistant"/>
              </a:rPr>
              <a:t>בר)</a:t>
            </a:r>
            <a:r>
              <a:rPr lang="en-US" sz="1600" b="0" i="0" u="none" strike="noStrike" cap="none" dirty="0">
                <a:solidFill>
                  <a:srgbClr val="1A365D"/>
                </a:solidFill>
                <a:latin typeface="Assistant"/>
                <a:ea typeface="Assistant"/>
                <a:cs typeface="Assistant"/>
                <a:sym typeface="Assistant"/>
              </a:rPr>
              <a:t> </a:t>
            </a:r>
            <a:r>
              <a:rPr lang="en-US" sz="1600" b="0" i="0" u="none" strike="noStrike" cap="none" dirty="0" err="1">
                <a:solidFill>
                  <a:srgbClr val="1A365D"/>
                </a:solidFill>
                <a:latin typeface="Assistant"/>
                <a:ea typeface="Assistant"/>
                <a:cs typeface="Assistant"/>
                <a:sym typeface="Assistant"/>
              </a:rPr>
              <a:t>וניהול</a:t>
            </a:r>
            <a:r>
              <a:rPr lang="en-US" sz="1600" b="0" i="0" u="none" strike="noStrike" cap="none" dirty="0">
                <a:solidFill>
                  <a:srgbClr val="1A365D"/>
                </a:solidFill>
                <a:latin typeface="Assistant"/>
                <a:ea typeface="Assistant"/>
                <a:cs typeface="Assistant"/>
                <a:sym typeface="Assistant"/>
              </a:rPr>
              <a:t> </a:t>
            </a:r>
            <a:r>
              <a:rPr lang="en-US" b="1" i="0" u="none" strike="noStrike" cap="none" dirty="0" err="1">
                <a:solidFill>
                  <a:srgbClr val="2B6CB0"/>
                </a:solidFill>
                <a:latin typeface="Assistant"/>
                <a:ea typeface="Assistant"/>
                <a:cs typeface="Assistant"/>
                <a:sym typeface="Assistant"/>
              </a:rPr>
              <a:t>שיח</a:t>
            </a:r>
            <a:r>
              <a:rPr lang="en-US" b="1" i="0" u="none" strike="noStrike" cap="none" dirty="0">
                <a:solidFill>
                  <a:srgbClr val="2B6CB0"/>
                </a:solidFill>
                <a:latin typeface="Assistant"/>
                <a:ea typeface="Assistant"/>
                <a:cs typeface="Assistant"/>
                <a:sym typeface="Assistant"/>
              </a:rPr>
              <a:t> </a:t>
            </a:r>
            <a:r>
              <a:rPr lang="en-US" b="1" i="0" u="none" strike="noStrike" cap="none" dirty="0" err="1">
                <a:solidFill>
                  <a:srgbClr val="2B6CB0"/>
                </a:solidFill>
                <a:latin typeface="Assistant"/>
                <a:ea typeface="Assistant"/>
                <a:cs typeface="Assistant"/>
                <a:sym typeface="Assistant"/>
              </a:rPr>
              <a:t>רגשי</a:t>
            </a:r>
            <a:r>
              <a:rPr lang="en-US" sz="1600" b="0" i="0" u="none" strike="noStrike" cap="none" dirty="0">
                <a:solidFill>
                  <a:srgbClr val="1A365D"/>
                </a:solidFill>
                <a:latin typeface="Assistant"/>
                <a:ea typeface="Assistant"/>
                <a:cs typeface="Assistant"/>
                <a:sym typeface="Assistant"/>
              </a:rPr>
              <a:t> </a:t>
            </a:r>
            <a:r>
              <a:rPr lang="en-US" sz="1600" b="0" i="0" u="none" strike="noStrike" cap="none" dirty="0" err="1">
                <a:solidFill>
                  <a:srgbClr val="1A365D"/>
                </a:solidFill>
                <a:latin typeface="Assistant"/>
                <a:ea typeface="Assistant"/>
                <a:cs typeface="Assistant"/>
                <a:sym typeface="Assistant"/>
              </a:rPr>
              <a:t>על</a:t>
            </a:r>
            <a:r>
              <a:rPr lang="en-US" sz="1600" b="0" i="0" u="none" strike="noStrike" cap="none" dirty="0">
                <a:solidFill>
                  <a:srgbClr val="1A365D"/>
                </a:solidFill>
                <a:latin typeface="Assistant"/>
                <a:ea typeface="Assistant"/>
                <a:cs typeface="Assistant"/>
                <a:sym typeface="Assistant"/>
              </a:rPr>
              <a:t> </a:t>
            </a:r>
            <a:r>
              <a:rPr lang="en-US" sz="1600" b="0" i="0" u="none" strike="noStrike" cap="none" dirty="0" err="1">
                <a:solidFill>
                  <a:srgbClr val="1A365D"/>
                </a:solidFill>
                <a:latin typeface="Assistant"/>
                <a:ea typeface="Assistant"/>
                <a:cs typeface="Assistant"/>
                <a:sym typeface="Assistant"/>
              </a:rPr>
              <a:t>תחושות</a:t>
            </a:r>
            <a:r>
              <a:rPr lang="en-US" sz="1600" b="0" i="0" u="none" strike="noStrike" cap="none" dirty="0">
                <a:solidFill>
                  <a:srgbClr val="1A365D"/>
                </a:solidFill>
                <a:latin typeface="Assistant"/>
                <a:ea typeface="Assistant"/>
                <a:cs typeface="Assistant"/>
                <a:sym typeface="Assistant"/>
              </a:rPr>
              <a:t> </a:t>
            </a:r>
            <a:r>
              <a:rPr lang="en-US" sz="1600" b="0" i="0" u="none" strike="noStrike" cap="none" dirty="0" err="1">
                <a:solidFill>
                  <a:srgbClr val="1A365D"/>
                </a:solidFill>
                <a:latin typeface="Assistant"/>
                <a:ea typeface="Assistant"/>
                <a:cs typeface="Assistant"/>
                <a:sym typeface="Assistant"/>
              </a:rPr>
              <a:t>וחוויות</a:t>
            </a:r>
            <a:r>
              <a:rPr lang="en-US" sz="1600" b="0" i="0" u="none" strike="noStrike" cap="none" dirty="0">
                <a:solidFill>
                  <a:srgbClr val="1A365D"/>
                </a:solidFill>
                <a:latin typeface="Assistant"/>
                <a:ea typeface="Assistant"/>
                <a:cs typeface="Assistant"/>
                <a:sym typeface="Assistant"/>
              </a:rPr>
              <a:t> </a:t>
            </a:r>
            <a:r>
              <a:rPr lang="en-US" sz="1600" b="0" i="0" u="none" strike="noStrike" cap="none" dirty="0" err="1">
                <a:solidFill>
                  <a:srgbClr val="1A365D"/>
                </a:solidFill>
                <a:latin typeface="Assistant"/>
                <a:ea typeface="Assistant"/>
                <a:cs typeface="Assistant"/>
                <a:sym typeface="Assistant"/>
              </a:rPr>
              <a:t>הווה</a:t>
            </a:r>
            <a:endParaRPr sz="1600" b="0" i="0" u="none" strike="noStrike" cap="none" dirty="0">
              <a:solidFill>
                <a:schemeClr val="dk1"/>
              </a:solidFill>
              <a:latin typeface="Calibri"/>
              <a:ea typeface="Calibri"/>
              <a:cs typeface="Calibri"/>
              <a:sym typeface="Calibri"/>
            </a:endParaRPr>
          </a:p>
        </p:txBody>
      </p:sp>
      <p:sp>
        <p:nvSpPr>
          <p:cNvPr id="190" name="Google Shape;190;p9"/>
          <p:cNvSpPr/>
          <p:nvPr/>
        </p:nvSpPr>
        <p:spPr>
          <a:xfrm>
            <a:off x="5953116" y="1756804"/>
            <a:ext cx="14288" cy="3010337"/>
          </a:xfrm>
          <a:prstGeom prst="rect">
            <a:avLst/>
          </a:prstGeom>
          <a:solidFill>
            <a:srgbClr val="E2E8F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91" name="Google Shape;191;p9" descr="preencoded.png"/>
          <p:cNvPicPr preferRelativeResize="0"/>
          <p:nvPr/>
        </p:nvPicPr>
        <p:blipFill rotWithShape="1">
          <a:blip r:embed="rId4">
            <a:alphaModFix/>
          </a:blip>
          <a:srcRect/>
          <a:stretch/>
        </p:blipFill>
        <p:spPr>
          <a:xfrm>
            <a:off x="5638791" y="1416248"/>
            <a:ext cx="171450" cy="228600"/>
          </a:xfrm>
          <a:prstGeom prst="rect">
            <a:avLst/>
          </a:prstGeom>
          <a:noFill/>
          <a:ln>
            <a:noFill/>
          </a:ln>
        </p:spPr>
      </p:pic>
      <p:sp>
        <p:nvSpPr>
          <p:cNvPr id="192" name="Google Shape;192;p9"/>
          <p:cNvSpPr/>
          <p:nvPr/>
        </p:nvSpPr>
        <p:spPr>
          <a:xfrm>
            <a:off x="4983352" y="1380530"/>
            <a:ext cx="548283" cy="300038"/>
          </a:xfrm>
          <a:prstGeom prst="rect">
            <a:avLst/>
          </a:prstGeom>
          <a:noFill/>
          <a:ln>
            <a:noFill/>
          </a:ln>
        </p:spPr>
        <p:txBody>
          <a:bodyPr spcFirstLastPara="1" wrap="square" lIns="0" tIns="0" rIns="0" bIns="0" anchor="t" anchorCtr="0">
            <a:spAutoFit/>
          </a:bodyPr>
          <a:lstStyle/>
          <a:p>
            <a:pPr marL="0" marR="0" lvl="0" indent="0" algn="l" rtl="0">
              <a:lnSpc>
                <a:spcPct val="137328"/>
              </a:lnSpc>
              <a:spcBef>
                <a:spcPts val="0"/>
              </a:spcBef>
              <a:spcAft>
                <a:spcPts val="0"/>
              </a:spcAft>
              <a:buClr>
                <a:srgbClr val="1A365D"/>
              </a:buClr>
              <a:buSzPts val="1602"/>
              <a:buFont typeface="Assistant"/>
              <a:buNone/>
            </a:pPr>
            <a:r>
              <a:rPr lang="en-US" sz="1602" b="1" i="0" u="none" strike="noStrike" cap="none">
                <a:solidFill>
                  <a:srgbClr val="1A365D"/>
                </a:solidFill>
                <a:latin typeface="Assistant"/>
                <a:ea typeface="Assistant"/>
                <a:cs typeface="Assistant"/>
                <a:sym typeface="Assistant"/>
              </a:rPr>
              <a:t>בטקס</a:t>
            </a:r>
            <a:endParaRPr sz="1602" b="0" i="0" u="none" strike="noStrike" cap="none">
              <a:solidFill>
                <a:schemeClr val="dk1"/>
              </a:solidFill>
              <a:latin typeface="Calibri"/>
              <a:ea typeface="Calibri"/>
              <a:cs typeface="Calibri"/>
              <a:sym typeface="Calibri"/>
            </a:endParaRPr>
          </a:p>
        </p:txBody>
      </p:sp>
      <p:sp>
        <p:nvSpPr>
          <p:cNvPr id="193" name="Google Shape;193;p9"/>
          <p:cNvSpPr/>
          <p:nvPr/>
        </p:nvSpPr>
        <p:spPr>
          <a:xfrm>
            <a:off x="3362335" y="1894880"/>
            <a:ext cx="2476509" cy="1785938"/>
          </a:xfrm>
          <a:prstGeom prst="rect">
            <a:avLst/>
          </a:prstGeom>
          <a:ln/>
        </p:spPr>
        <p:style>
          <a:lnRef idx="2">
            <a:schemeClr val="accent2"/>
          </a:lnRef>
          <a:fillRef idx="1">
            <a:schemeClr val="lt1"/>
          </a:fillRef>
          <a:effectRef idx="0">
            <a:schemeClr val="accent2"/>
          </a:effectRef>
          <a:fontRef idx="minor">
            <a:schemeClr val="dk1"/>
          </a:fontRef>
        </p:style>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 name="Google Shape;194;p9"/>
          <p:cNvSpPr/>
          <p:nvPr/>
        </p:nvSpPr>
        <p:spPr>
          <a:xfrm>
            <a:off x="5781666" y="1894880"/>
            <a:ext cx="28575" cy="1785938"/>
          </a:xfrm>
          <a:prstGeom prst="rect">
            <a:avLst/>
          </a:prstGeom>
          <a:solidFill>
            <a:srgbClr val="2B6CB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 name="Google Shape;195;p9"/>
          <p:cNvSpPr/>
          <p:nvPr/>
        </p:nvSpPr>
        <p:spPr>
          <a:xfrm>
            <a:off x="3333731" y="1894880"/>
            <a:ext cx="2476509" cy="1793083"/>
          </a:xfrm>
          <a:prstGeom prst="rect">
            <a:avLst/>
          </a:prstGeom>
          <a:noFill/>
          <a:ln>
            <a:noFill/>
          </a:ln>
        </p:spPr>
        <p:txBody>
          <a:bodyPr spcFirstLastPara="1" wrap="square" lIns="255125" tIns="255125" rIns="255125" bIns="255125" anchor="t" anchorCtr="0">
            <a:spAutoFit/>
          </a:bodyPr>
          <a:lstStyle/>
          <a:p>
            <a:pPr marL="0" marR="0" lvl="0" indent="0" algn="r" rtl="1">
              <a:lnSpc>
                <a:spcPct val="173364"/>
              </a:lnSpc>
              <a:spcBef>
                <a:spcPts val="0"/>
              </a:spcBef>
              <a:spcAft>
                <a:spcPts val="0"/>
              </a:spcAft>
              <a:buClr>
                <a:srgbClr val="1A365D"/>
              </a:buClr>
              <a:buSzPts val="1269"/>
              <a:buFont typeface="Assistant"/>
              <a:buNone/>
            </a:pPr>
            <a:r>
              <a:rPr lang="en-US" sz="1600" b="0" i="0" u="none" strike="noStrike" cap="none" dirty="0" err="1">
                <a:solidFill>
                  <a:srgbClr val="1A365D"/>
                </a:solidFill>
                <a:latin typeface="Assistant"/>
                <a:ea typeface="Assistant"/>
                <a:cs typeface="Assistant"/>
                <a:sym typeface="Assistant"/>
              </a:rPr>
              <a:t>יצירת</a:t>
            </a:r>
            <a:r>
              <a:rPr lang="en-US" sz="1600" b="0" i="0" u="none" strike="noStrike" cap="none" dirty="0">
                <a:solidFill>
                  <a:srgbClr val="1A365D"/>
                </a:solidFill>
                <a:latin typeface="Assistant"/>
                <a:ea typeface="Assistant"/>
                <a:cs typeface="Assistant"/>
                <a:sym typeface="Assistant"/>
              </a:rPr>
              <a:t> </a:t>
            </a:r>
            <a:r>
              <a:rPr lang="en-US" sz="1600" b="0" i="0" u="none" strike="noStrike" cap="none" dirty="0" err="1">
                <a:solidFill>
                  <a:srgbClr val="1A365D"/>
                </a:solidFill>
                <a:latin typeface="Assistant"/>
                <a:ea typeface="Assistant"/>
                <a:cs typeface="Assistant"/>
                <a:sym typeface="Assistant"/>
              </a:rPr>
              <a:t>רצף</a:t>
            </a:r>
            <a:r>
              <a:rPr lang="en-US" sz="1600" b="0" i="0" u="none" strike="noStrike" cap="none" dirty="0">
                <a:solidFill>
                  <a:srgbClr val="1A365D"/>
                </a:solidFill>
                <a:latin typeface="Assistant"/>
                <a:ea typeface="Assistant"/>
                <a:cs typeface="Assistant"/>
                <a:sym typeface="Assistant"/>
              </a:rPr>
              <a:t> </a:t>
            </a:r>
            <a:r>
              <a:rPr lang="en-US" sz="1600" b="0" i="0" u="none" strike="noStrike" cap="none" dirty="0" err="1">
                <a:solidFill>
                  <a:srgbClr val="1A365D"/>
                </a:solidFill>
                <a:latin typeface="Assistant"/>
                <a:ea typeface="Assistant"/>
                <a:cs typeface="Assistant"/>
                <a:sym typeface="Assistant"/>
              </a:rPr>
              <a:t>משמעותי</a:t>
            </a:r>
            <a:r>
              <a:rPr lang="en-US" sz="1600" b="0" i="0" u="none" strike="noStrike" cap="none" dirty="0">
                <a:solidFill>
                  <a:srgbClr val="1A365D"/>
                </a:solidFill>
                <a:latin typeface="Assistant"/>
                <a:ea typeface="Assistant"/>
                <a:cs typeface="Assistant"/>
                <a:sym typeface="Assistant"/>
              </a:rPr>
              <a:t> </a:t>
            </a:r>
            <a:r>
              <a:rPr lang="en-US" sz="1600" b="0" i="0" u="none" strike="noStrike" cap="none" dirty="0" err="1">
                <a:solidFill>
                  <a:srgbClr val="1A365D"/>
                </a:solidFill>
                <a:latin typeface="Assistant"/>
                <a:ea typeface="Assistant"/>
                <a:cs typeface="Assistant"/>
                <a:sym typeface="Assistant"/>
              </a:rPr>
              <a:t>בין</a:t>
            </a:r>
            <a:r>
              <a:rPr lang="en-US" sz="1600" b="0" i="0" u="none" strike="noStrike" cap="none" dirty="0">
                <a:solidFill>
                  <a:srgbClr val="1A365D"/>
                </a:solidFill>
                <a:latin typeface="Assistant"/>
                <a:ea typeface="Assistant"/>
                <a:cs typeface="Assistant"/>
                <a:sym typeface="Assistant"/>
              </a:rPr>
              <a:t> </a:t>
            </a:r>
            <a:r>
              <a:rPr lang="en-US" b="1" i="0" u="none" strike="noStrike" cap="none" dirty="0" err="1">
                <a:solidFill>
                  <a:srgbClr val="2B6CB0"/>
                </a:solidFill>
                <a:latin typeface="Assistant"/>
                <a:ea typeface="Assistant"/>
                <a:cs typeface="Assistant"/>
                <a:sym typeface="Assistant"/>
              </a:rPr>
              <a:t>זיכרון</a:t>
            </a:r>
            <a:r>
              <a:rPr lang="en-US" sz="1600" b="0" i="0" u="none" strike="noStrike" cap="none" dirty="0">
                <a:solidFill>
                  <a:srgbClr val="1A365D"/>
                </a:solidFill>
                <a:latin typeface="Assistant"/>
                <a:ea typeface="Assistant"/>
                <a:cs typeface="Assistant"/>
                <a:sym typeface="Assistant"/>
              </a:rPr>
              <a:t> </a:t>
            </a:r>
            <a:r>
              <a:rPr lang="en-US" sz="1600" b="0" i="0" u="none" strike="noStrike" cap="none" dirty="0" err="1">
                <a:solidFill>
                  <a:srgbClr val="1A365D"/>
                </a:solidFill>
                <a:latin typeface="Assistant"/>
                <a:ea typeface="Assistant"/>
                <a:cs typeface="Assistant"/>
                <a:sym typeface="Assistant"/>
              </a:rPr>
              <a:t>לבין</a:t>
            </a:r>
            <a:r>
              <a:rPr lang="en-US" sz="1600" b="0" i="0" u="none" strike="noStrike" cap="none" dirty="0">
                <a:solidFill>
                  <a:srgbClr val="1A365D"/>
                </a:solidFill>
                <a:latin typeface="Assistant"/>
                <a:ea typeface="Assistant"/>
                <a:cs typeface="Assistant"/>
                <a:sym typeface="Assistant"/>
              </a:rPr>
              <a:t> </a:t>
            </a:r>
            <a:r>
              <a:rPr lang="en-US" b="1" i="0" u="none" strike="noStrike" cap="none" dirty="0" err="1">
                <a:solidFill>
                  <a:srgbClr val="2B6CB0"/>
                </a:solidFill>
                <a:latin typeface="Assistant"/>
                <a:ea typeface="Assistant"/>
                <a:cs typeface="Assistant"/>
                <a:sym typeface="Assistant"/>
              </a:rPr>
              <a:t>תקומה</a:t>
            </a:r>
            <a:r>
              <a:rPr lang="en-US" sz="1600" b="0" i="0" u="none" strike="noStrike" cap="none" dirty="0">
                <a:solidFill>
                  <a:srgbClr val="1A365D"/>
                </a:solidFill>
                <a:latin typeface="Assistant"/>
                <a:ea typeface="Assistant"/>
                <a:cs typeface="Assistant"/>
                <a:sym typeface="Assistant"/>
              </a:rPr>
              <a:t> </a:t>
            </a:r>
            <a:r>
              <a:rPr lang="en-US" sz="1600" b="0" i="0" u="none" strike="noStrike" cap="none" dirty="0" err="1">
                <a:solidFill>
                  <a:srgbClr val="1A365D"/>
                </a:solidFill>
                <a:latin typeface="Assistant"/>
                <a:ea typeface="Assistant"/>
                <a:cs typeface="Assistant"/>
                <a:sym typeface="Assistant"/>
              </a:rPr>
              <a:t>ואופק</a:t>
            </a:r>
            <a:r>
              <a:rPr lang="en-US" sz="1600" b="0" i="0" u="none" strike="noStrike" cap="none" dirty="0">
                <a:solidFill>
                  <a:srgbClr val="1A365D"/>
                </a:solidFill>
                <a:latin typeface="Assistant"/>
                <a:ea typeface="Assistant"/>
                <a:cs typeface="Assistant"/>
                <a:sym typeface="Assistant"/>
              </a:rPr>
              <a:t> </a:t>
            </a:r>
            <a:r>
              <a:rPr lang="en-US" sz="1600" b="0" i="0" u="none" strike="noStrike" cap="none" dirty="0" err="1">
                <a:solidFill>
                  <a:srgbClr val="1A365D"/>
                </a:solidFill>
                <a:latin typeface="Assistant"/>
                <a:ea typeface="Assistant"/>
                <a:cs typeface="Assistant"/>
                <a:sym typeface="Assistant"/>
              </a:rPr>
              <a:t>עתידי</a:t>
            </a:r>
            <a:r>
              <a:rPr lang="he-IL" sz="1600" dirty="0">
                <a:solidFill>
                  <a:srgbClr val="1A365D"/>
                </a:solidFill>
                <a:latin typeface="Assistant"/>
                <a:ea typeface="Assistant"/>
                <a:cs typeface="Assistant"/>
                <a:sym typeface="Assistant"/>
              </a:rPr>
              <a:t>.</a:t>
            </a:r>
            <a:endParaRPr sz="1600" b="0" i="0" u="none" strike="noStrike" cap="none" dirty="0">
              <a:solidFill>
                <a:schemeClr val="dk1"/>
              </a:solidFill>
              <a:latin typeface="Calibri"/>
              <a:ea typeface="Calibri"/>
              <a:cs typeface="Calibri"/>
              <a:sym typeface="Calibri"/>
            </a:endParaRPr>
          </a:p>
        </p:txBody>
      </p:sp>
      <p:sp>
        <p:nvSpPr>
          <p:cNvPr id="196" name="Google Shape;196;p9"/>
          <p:cNvSpPr/>
          <p:nvPr/>
        </p:nvSpPr>
        <p:spPr>
          <a:xfrm>
            <a:off x="3190856" y="1756804"/>
            <a:ext cx="14288" cy="3010337"/>
          </a:xfrm>
          <a:prstGeom prst="rect">
            <a:avLst/>
          </a:prstGeom>
          <a:solidFill>
            <a:srgbClr val="E2E8F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97" name="Google Shape;197;p9" descr="preencoded.png"/>
          <p:cNvPicPr preferRelativeResize="0"/>
          <p:nvPr/>
        </p:nvPicPr>
        <p:blipFill rotWithShape="1">
          <a:blip r:embed="rId5">
            <a:alphaModFix/>
          </a:blip>
          <a:srcRect/>
          <a:stretch/>
        </p:blipFill>
        <p:spPr>
          <a:xfrm>
            <a:off x="2762231" y="1416248"/>
            <a:ext cx="285750" cy="228600"/>
          </a:xfrm>
          <a:prstGeom prst="rect">
            <a:avLst/>
          </a:prstGeom>
          <a:noFill/>
          <a:ln>
            <a:noFill/>
          </a:ln>
        </p:spPr>
      </p:pic>
      <p:sp>
        <p:nvSpPr>
          <p:cNvPr id="198" name="Google Shape;198;p9"/>
          <p:cNvSpPr/>
          <p:nvPr/>
        </p:nvSpPr>
        <p:spPr>
          <a:xfrm>
            <a:off x="1397775" y="1380530"/>
            <a:ext cx="1257300" cy="300038"/>
          </a:xfrm>
          <a:prstGeom prst="rect">
            <a:avLst/>
          </a:prstGeom>
          <a:noFill/>
          <a:ln>
            <a:noFill/>
          </a:ln>
        </p:spPr>
        <p:txBody>
          <a:bodyPr spcFirstLastPara="1" wrap="square" lIns="0" tIns="0" rIns="0" bIns="0" anchor="t" anchorCtr="0">
            <a:spAutoFit/>
          </a:bodyPr>
          <a:lstStyle/>
          <a:p>
            <a:pPr marL="0" marR="0" lvl="0" indent="0" algn="l" rtl="0">
              <a:lnSpc>
                <a:spcPct val="137328"/>
              </a:lnSpc>
              <a:spcBef>
                <a:spcPts val="0"/>
              </a:spcBef>
              <a:spcAft>
                <a:spcPts val="0"/>
              </a:spcAft>
              <a:buClr>
                <a:srgbClr val="1A365D"/>
              </a:buClr>
              <a:buSzPts val="1602"/>
              <a:buFont typeface="Assistant"/>
              <a:buNone/>
            </a:pPr>
            <a:r>
              <a:rPr lang="en-US" sz="1602" b="1" i="0" u="none" strike="noStrike" cap="none">
                <a:solidFill>
                  <a:srgbClr val="1A365D"/>
                </a:solidFill>
                <a:latin typeface="Assistant"/>
                <a:ea typeface="Assistant"/>
                <a:cs typeface="Assistant"/>
                <a:sym typeface="Assistant"/>
              </a:rPr>
              <a:t>בשיחה אישית</a:t>
            </a:r>
            <a:endParaRPr sz="1602" b="0" i="0" u="none" strike="noStrike" cap="none">
              <a:solidFill>
                <a:schemeClr val="dk1"/>
              </a:solidFill>
              <a:latin typeface="Calibri"/>
              <a:ea typeface="Calibri"/>
              <a:cs typeface="Calibri"/>
              <a:sym typeface="Calibri"/>
            </a:endParaRPr>
          </a:p>
        </p:txBody>
      </p:sp>
      <p:sp>
        <p:nvSpPr>
          <p:cNvPr id="199" name="Google Shape;199;p9"/>
          <p:cNvSpPr/>
          <p:nvPr/>
        </p:nvSpPr>
        <p:spPr>
          <a:xfrm>
            <a:off x="571472" y="1894880"/>
            <a:ext cx="2476509" cy="1785938"/>
          </a:xfrm>
          <a:prstGeom prst="rect">
            <a:avLst/>
          </a:prstGeom>
          <a:ln/>
        </p:spPr>
        <p:style>
          <a:lnRef idx="2">
            <a:schemeClr val="dk1"/>
          </a:lnRef>
          <a:fillRef idx="1">
            <a:schemeClr val="lt1"/>
          </a:fillRef>
          <a:effectRef idx="0">
            <a:schemeClr val="dk1"/>
          </a:effectRef>
          <a:fontRef idx="minor">
            <a:schemeClr val="dk1"/>
          </a:fontRef>
        </p:style>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 name="Google Shape;200;p9"/>
          <p:cNvSpPr/>
          <p:nvPr/>
        </p:nvSpPr>
        <p:spPr>
          <a:xfrm>
            <a:off x="3019406" y="1894880"/>
            <a:ext cx="28575" cy="1785938"/>
          </a:xfrm>
          <a:prstGeom prst="rect">
            <a:avLst/>
          </a:prstGeom>
          <a:solidFill>
            <a:srgbClr val="2B6CB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 name="Google Shape;201;p9"/>
          <p:cNvSpPr/>
          <p:nvPr/>
        </p:nvSpPr>
        <p:spPr>
          <a:xfrm>
            <a:off x="571472" y="1894880"/>
            <a:ext cx="2476509" cy="1793083"/>
          </a:xfrm>
          <a:prstGeom prst="rect">
            <a:avLst/>
          </a:prstGeom>
          <a:noFill/>
          <a:ln>
            <a:noFill/>
          </a:ln>
        </p:spPr>
        <p:txBody>
          <a:bodyPr spcFirstLastPara="1" wrap="square" lIns="255125" tIns="255125" rIns="255125" bIns="255125" anchor="t" anchorCtr="0">
            <a:spAutoFit/>
          </a:bodyPr>
          <a:lstStyle/>
          <a:p>
            <a:pPr marL="0" marR="0" lvl="0" indent="0" algn="r" rtl="1">
              <a:lnSpc>
                <a:spcPct val="173364"/>
              </a:lnSpc>
              <a:spcBef>
                <a:spcPts val="0"/>
              </a:spcBef>
              <a:spcAft>
                <a:spcPts val="0"/>
              </a:spcAft>
              <a:buClr>
                <a:srgbClr val="1A365D"/>
              </a:buClr>
              <a:buSzPts val="1269"/>
              <a:buFont typeface="Assistant"/>
              <a:buNone/>
            </a:pPr>
            <a:r>
              <a:rPr lang="en-US" sz="1600" b="0" i="0" u="none" strike="noStrike" cap="none" dirty="0" err="1">
                <a:solidFill>
                  <a:srgbClr val="1A365D"/>
                </a:solidFill>
                <a:latin typeface="Assistant"/>
                <a:ea typeface="Assistant"/>
                <a:cs typeface="Assistant"/>
                <a:sym typeface="Assistant"/>
              </a:rPr>
              <a:t>זיהוי</a:t>
            </a:r>
            <a:r>
              <a:rPr lang="en-US" sz="1600" b="0" i="0" u="none" strike="noStrike" cap="none" dirty="0">
                <a:solidFill>
                  <a:srgbClr val="1A365D"/>
                </a:solidFill>
                <a:latin typeface="Assistant"/>
                <a:ea typeface="Assistant"/>
                <a:cs typeface="Assistant"/>
                <a:sym typeface="Assistant"/>
              </a:rPr>
              <a:t> </a:t>
            </a:r>
            <a:r>
              <a:rPr lang="en-US" sz="1600" b="0" i="0" u="none" strike="noStrike" cap="none" dirty="0" err="1">
                <a:solidFill>
                  <a:srgbClr val="1A365D"/>
                </a:solidFill>
                <a:latin typeface="Assistant"/>
                <a:ea typeface="Assistant"/>
                <a:cs typeface="Assistant"/>
                <a:sym typeface="Assistant"/>
              </a:rPr>
              <a:t>וחיזוק</a:t>
            </a:r>
            <a:r>
              <a:rPr lang="en-US" sz="1600" b="0" i="0" u="none" strike="noStrike" cap="none" dirty="0">
                <a:solidFill>
                  <a:srgbClr val="1A365D"/>
                </a:solidFill>
                <a:latin typeface="Assistant"/>
                <a:ea typeface="Assistant"/>
                <a:cs typeface="Assistant"/>
                <a:sym typeface="Assistant"/>
              </a:rPr>
              <a:t> </a:t>
            </a:r>
            <a:r>
              <a:rPr lang="en-US" b="1" i="0" u="none" strike="noStrike" cap="none" dirty="0" err="1">
                <a:solidFill>
                  <a:srgbClr val="2B6CB0"/>
                </a:solidFill>
                <a:latin typeface="Assistant"/>
                <a:ea typeface="Assistant"/>
                <a:cs typeface="Assistant"/>
                <a:sym typeface="Assistant"/>
              </a:rPr>
              <a:t>נקודות</a:t>
            </a:r>
            <a:r>
              <a:rPr lang="en-US" b="1" i="0" u="none" strike="noStrike" cap="none" dirty="0">
                <a:solidFill>
                  <a:srgbClr val="2B6CB0"/>
                </a:solidFill>
                <a:latin typeface="Assistant"/>
                <a:ea typeface="Assistant"/>
                <a:cs typeface="Assistant"/>
                <a:sym typeface="Assistant"/>
              </a:rPr>
              <a:t> </a:t>
            </a:r>
            <a:r>
              <a:rPr lang="en-US" b="1" i="0" u="none" strike="noStrike" cap="none" dirty="0" err="1">
                <a:solidFill>
                  <a:srgbClr val="2B6CB0"/>
                </a:solidFill>
                <a:latin typeface="Assistant"/>
                <a:ea typeface="Assistant"/>
                <a:cs typeface="Assistant"/>
                <a:sym typeface="Assistant"/>
              </a:rPr>
              <a:t>הכוח</a:t>
            </a:r>
            <a:r>
              <a:rPr lang="en-US" sz="1600" b="0" i="0" u="none" strike="noStrike" cap="none" dirty="0">
                <a:solidFill>
                  <a:srgbClr val="1A365D"/>
                </a:solidFill>
                <a:latin typeface="Assistant"/>
                <a:ea typeface="Assistant"/>
                <a:cs typeface="Assistant"/>
                <a:sym typeface="Assistant"/>
              </a:rPr>
              <a:t> </a:t>
            </a:r>
            <a:r>
              <a:rPr lang="en-US" sz="1600" b="0" i="0" u="none" strike="noStrike" cap="none" dirty="0" err="1">
                <a:solidFill>
                  <a:srgbClr val="1A365D"/>
                </a:solidFill>
                <a:latin typeface="Assistant"/>
                <a:ea typeface="Assistant"/>
                <a:cs typeface="Assistant"/>
                <a:sym typeface="Assistant"/>
              </a:rPr>
              <a:t>והמשענת</a:t>
            </a:r>
            <a:r>
              <a:rPr lang="en-US" sz="1600" b="0" i="0" u="none" strike="noStrike" cap="none" dirty="0">
                <a:solidFill>
                  <a:srgbClr val="1A365D"/>
                </a:solidFill>
                <a:latin typeface="Assistant"/>
                <a:ea typeface="Assistant"/>
                <a:cs typeface="Assistant"/>
                <a:sym typeface="Assistant"/>
              </a:rPr>
              <a:t> </a:t>
            </a:r>
            <a:r>
              <a:rPr lang="en-US" sz="1600" b="0" i="0" u="none" strike="noStrike" cap="none" dirty="0" err="1">
                <a:solidFill>
                  <a:srgbClr val="1A365D"/>
                </a:solidFill>
                <a:latin typeface="Assistant"/>
                <a:ea typeface="Assistant"/>
                <a:cs typeface="Assistant"/>
                <a:sym typeface="Assistant"/>
              </a:rPr>
              <a:t>של</a:t>
            </a:r>
            <a:r>
              <a:rPr lang="en-US" sz="1600" b="0" i="0" u="none" strike="noStrike" cap="none" dirty="0">
                <a:solidFill>
                  <a:srgbClr val="1A365D"/>
                </a:solidFill>
                <a:latin typeface="Assistant"/>
                <a:ea typeface="Assistant"/>
                <a:cs typeface="Assistant"/>
                <a:sym typeface="Assistant"/>
              </a:rPr>
              <a:t> </a:t>
            </a:r>
            <a:r>
              <a:rPr lang="en-US" sz="1600" b="0" i="0" u="none" strike="noStrike" cap="none" dirty="0" err="1">
                <a:solidFill>
                  <a:srgbClr val="1A365D"/>
                </a:solidFill>
                <a:latin typeface="Assistant"/>
                <a:ea typeface="Assistant"/>
                <a:cs typeface="Assistant"/>
                <a:sym typeface="Assistant"/>
              </a:rPr>
              <a:t>התלמיד</a:t>
            </a:r>
            <a:r>
              <a:rPr lang="en-US" sz="1600" b="0" i="0" u="none" strike="noStrike" cap="none" dirty="0">
                <a:solidFill>
                  <a:srgbClr val="1A365D"/>
                </a:solidFill>
                <a:latin typeface="Assistant"/>
                <a:ea typeface="Assistant"/>
                <a:cs typeface="Assistant"/>
                <a:sym typeface="Assistant"/>
              </a:rPr>
              <a:t> </a:t>
            </a:r>
            <a:r>
              <a:rPr lang="en-US" sz="1600" b="0" i="0" u="none" strike="noStrike" cap="none" dirty="0" err="1">
                <a:solidFill>
                  <a:srgbClr val="1A365D"/>
                </a:solidFill>
                <a:latin typeface="Assistant"/>
                <a:ea typeface="Assistant"/>
                <a:cs typeface="Assistant"/>
                <a:sym typeface="Assistant"/>
              </a:rPr>
              <a:t>במציאות</a:t>
            </a:r>
            <a:r>
              <a:rPr lang="en-US" sz="1600" b="0" i="0" u="none" strike="noStrike" cap="none" dirty="0">
                <a:solidFill>
                  <a:srgbClr val="1A365D"/>
                </a:solidFill>
                <a:latin typeface="Assistant"/>
                <a:ea typeface="Assistant"/>
                <a:cs typeface="Assistant"/>
                <a:sym typeface="Assistant"/>
              </a:rPr>
              <a:t> </a:t>
            </a:r>
            <a:r>
              <a:rPr lang="en-US" sz="1600" b="0" i="0" u="none" strike="noStrike" cap="none" dirty="0" err="1">
                <a:solidFill>
                  <a:srgbClr val="1A365D"/>
                </a:solidFill>
                <a:latin typeface="Assistant"/>
                <a:ea typeface="Assistant"/>
                <a:cs typeface="Assistant"/>
                <a:sym typeface="Assistant"/>
              </a:rPr>
              <a:t>המורכבת</a:t>
            </a:r>
            <a:r>
              <a:rPr lang="en-US" sz="1600" b="0" i="0" u="none" strike="noStrike" cap="none" dirty="0">
                <a:solidFill>
                  <a:srgbClr val="1A365D"/>
                </a:solidFill>
                <a:latin typeface="Assistant"/>
                <a:ea typeface="Assistant"/>
                <a:cs typeface="Assistant"/>
                <a:sym typeface="Assistant"/>
              </a:rPr>
              <a:t>.</a:t>
            </a:r>
            <a:endParaRPr sz="1600" b="0" i="0" u="none" strike="noStrike" cap="none" dirty="0">
              <a:solidFill>
                <a:schemeClr val="dk1"/>
              </a:solidFill>
              <a:latin typeface="Calibri"/>
              <a:ea typeface="Calibri"/>
              <a:cs typeface="Calibri"/>
              <a:sym typeface="Calibri"/>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33"/>
        <p:cNvGrpSpPr/>
        <p:nvPr/>
      </p:nvGrpSpPr>
      <p:grpSpPr>
        <a:xfrm>
          <a:off x="0" y="0"/>
          <a:ext cx="0" cy="0"/>
          <a:chOff x="0" y="0"/>
          <a:chExt cx="0" cy="0"/>
        </a:xfrm>
      </p:grpSpPr>
      <p:pic>
        <p:nvPicPr>
          <p:cNvPr id="3" name="תמונה 2" descr="צמח גדל בסדק בבטון">
            <a:extLst>
              <a:ext uri="{FF2B5EF4-FFF2-40B4-BE49-F238E27FC236}">
                <a16:creationId xmlns:a16="http://schemas.microsoft.com/office/drawing/2014/main" id="{3A21AD0E-47DD-AFCC-AAFC-F59C04CC81E4}"/>
              </a:ext>
            </a:extLst>
          </p:cNvPr>
          <p:cNvPicPr>
            <a:picLocks noChangeAspect="1"/>
          </p:cNvPicPr>
          <p:nvPr/>
        </p:nvPicPr>
        <p:blipFill>
          <a:blip r:embed="rId3"/>
          <a:srcRect l="22920"/>
          <a:stretch>
            <a:fillRect/>
          </a:stretch>
        </p:blipFill>
        <p:spPr>
          <a:xfrm>
            <a:off x="5286374" y="0"/>
            <a:ext cx="5905500" cy="5143500"/>
          </a:xfrm>
          <a:prstGeom prst="rect">
            <a:avLst/>
          </a:prstGeom>
        </p:spPr>
      </p:pic>
      <p:sp>
        <p:nvSpPr>
          <p:cNvPr id="236" name="Google Shape;236;p11"/>
          <p:cNvSpPr/>
          <p:nvPr/>
        </p:nvSpPr>
        <p:spPr>
          <a:xfrm>
            <a:off x="571500" y="714375"/>
            <a:ext cx="4572000" cy="523280"/>
          </a:xfrm>
          <a:prstGeom prst="rect">
            <a:avLst/>
          </a:prstGeom>
          <a:noFill/>
          <a:ln>
            <a:noFill/>
          </a:ln>
        </p:spPr>
        <p:txBody>
          <a:bodyPr spcFirstLastPara="1" wrap="square" lIns="0" tIns="0" rIns="212575" bIns="0" anchor="t" anchorCtr="0">
            <a:spAutoFit/>
          </a:bodyPr>
          <a:lstStyle/>
          <a:p>
            <a:pPr marL="0" marR="0" lvl="0" indent="0" algn="r" rtl="1">
              <a:lnSpc>
                <a:spcPct val="132774"/>
              </a:lnSpc>
              <a:spcBef>
                <a:spcPts val="0"/>
              </a:spcBef>
              <a:spcAft>
                <a:spcPts val="0"/>
              </a:spcAft>
              <a:buClr>
                <a:srgbClr val="1A365D"/>
              </a:buClr>
              <a:buSzPts val="2862"/>
              <a:buFont typeface="Assistant"/>
              <a:buNone/>
            </a:pPr>
            <a:r>
              <a:rPr lang="en-US" sz="2862" b="1" i="0" u="none" strike="noStrike" cap="none">
                <a:solidFill>
                  <a:srgbClr val="1A365D"/>
                </a:solidFill>
                <a:latin typeface="Assistant"/>
                <a:ea typeface="Assistant"/>
                <a:cs typeface="Assistant"/>
                <a:sym typeface="Assistant"/>
              </a:rPr>
              <a:t>יחד בונים קומת חוסן</a:t>
            </a:r>
            <a:endParaRPr sz="2862" b="0" i="0" u="none" strike="noStrike" cap="none">
              <a:solidFill>
                <a:schemeClr val="dk1"/>
              </a:solidFill>
              <a:latin typeface="Calibri"/>
              <a:ea typeface="Calibri"/>
              <a:cs typeface="Calibri"/>
              <a:sym typeface="Calibri"/>
            </a:endParaRPr>
          </a:p>
        </p:txBody>
      </p:sp>
      <p:pic>
        <p:nvPicPr>
          <p:cNvPr id="237" name="Google Shape;237;p11" descr="preencoded.png"/>
          <p:cNvPicPr preferRelativeResize="0"/>
          <p:nvPr/>
        </p:nvPicPr>
        <p:blipFill rotWithShape="1">
          <a:blip r:embed="rId4">
            <a:alphaModFix/>
          </a:blip>
          <a:srcRect/>
          <a:stretch/>
        </p:blipFill>
        <p:spPr>
          <a:xfrm>
            <a:off x="4911328" y="1642170"/>
            <a:ext cx="232172" cy="185738"/>
          </a:xfrm>
          <a:prstGeom prst="rect">
            <a:avLst/>
          </a:prstGeom>
          <a:noFill/>
          <a:ln>
            <a:noFill/>
          </a:ln>
        </p:spPr>
      </p:pic>
      <p:sp>
        <p:nvSpPr>
          <p:cNvPr id="238" name="Google Shape;238;p11"/>
          <p:cNvSpPr/>
          <p:nvPr/>
        </p:nvSpPr>
        <p:spPr>
          <a:xfrm>
            <a:off x="1271588" y="1594842"/>
            <a:ext cx="3496866" cy="280392"/>
          </a:xfrm>
          <a:prstGeom prst="rect">
            <a:avLst/>
          </a:prstGeom>
          <a:noFill/>
          <a:ln>
            <a:noFill/>
          </a:ln>
        </p:spPr>
        <p:txBody>
          <a:bodyPr spcFirstLastPara="1" wrap="square" lIns="0" tIns="0" rIns="0" bIns="0" anchor="t" anchorCtr="0">
            <a:spAutoFit/>
          </a:bodyPr>
          <a:lstStyle/>
          <a:p>
            <a:pPr marL="0" marR="0" lvl="0" indent="0" algn="r" rtl="1">
              <a:lnSpc>
                <a:spcPct val="125391"/>
              </a:lnSpc>
              <a:spcBef>
                <a:spcPts val="0"/>
              </a:spcBef>
              <a:spcAft>
                <a:spcPts val="0"/>
              </a:spcAft>
              <a:buClr>
                <a:srgbClr val="1A365D"/>
              </a:buClr>
              <a:buSzPts val="1595"/>
              <a:buFont typeface="Assistant"/>
              <a:buNone/>
            </a:pPr>
            <a:r>
              <a:rPr lang="en-US" sz="1595" b="0" i="0" u="none" strike="noStrike" cap="none" dirty="0" err="1">
                <a:solidFill>
                  <a:srgbClr val="1A365D"/>
                </a:solidFill>
                <a:latin typeface="Assistant"/>
                <a:ea typeface="Assistant"/>
                <a:cs typeface="Assistant"/>
                <a:sym typeface="Assistant"/>
              </a:rPr>
              <a:t>החוסן</a:t>
            </a:r>
            <a:r>
              <a:rPr lang="en-US" sz="1595" b="0" i="0" u="none" strike="noStrike" cap="none" dirty="0">
                <a:solidFill>
                  <a:srgbClr val="1A365D"/>
                </a:solidFill>
                <a:latin typeface="Assistant"/>
                <a:ea typeface="Assistant"/>
                <a:cs typeface="Assistant"/>
                <a:sym typeface="Assistant"/>
              </a:rPr>
              <a:t> </a:t>
            </a:r>
            <a:r>
              <a:rPr lang="en-US" sz="1595" b="0" i="0" u="none" strike="noStrike" cap="none" dirty="0" err="1">
                <a:solidFill>
                  <a:srgbClr val="1A365D"/>
                </a:solidFill>
                <a:latin typeface="Assistant"/>
                <a:ea typeface="Assistant"/>
                <a:cs typeface="Assistant"/>
                <a:sym typeface="Assistant"/>
              </a:rPr>
              <a:t>של</a:t>
            </a:r>
            <a:r>
              <a:rPr lang="en-US" sz="1595" b="0" i="0" u="none" strike="noStrike" cap="none" dirty="0">
                <a:solidFill>
                  <a:srgbClr val="1A365D"/>
                </a:solidFill>
                <a:latin typeface="Assistant"/>
                <a:ea typeface="Assistant"/>
                <a:cs typeface="Assistant"/>
                <a:sym typeface="Assistant"/>
              </a:rPr>
              <a:t> </a:t>
            </a:r>
            <a:r>
              <a:rPr lang="en-US" sz="1595" b="0" i="0" u="none" strike="noStrike" cap="none" dirty="0" err="1">
                <a:solidFill>
                  <a:srgbClr val="1A365D"/>
                </a:solidFill>
                <a:latin typeface="Assistant"/>
                <a:ea typeface="Assistant"/>
                <a:cs typeface="Assistant"/>
                <a:sym typeface="Assistant"/>
              </a:rPr>
              <a:t>התלמידים</a:t>
            </a:r>
            <a:r>
              <a:rPr lang="en-US" sz="1595" b="0" i="0" u="none" strike="noStrike" cap="none" dirty="0">
                <a:solidFill>
                  <a:srgbClr val="1A365D"/>
                </a:solidFill>
                <a:latin typeface="Assistant"/>
                <a:ea typeface="Assistant"/>
                <a:cs typeface="Assistant"/>
                <a:sym typeface="Assistant"/>
              </a:rPr>
              <a:t> </a:t>
            </a:r>
            <a:r>
              <a:rPr lang="en-US" sz="1595" b="0" i="0" u="none" strike="noStrike" cap="none" dirty="0" err="1">
                <a:solidFill>
                  <a:srgbClr val="1A365D"/>
                </a:solidFill>
                <a:latin typeface="Assistant"/>
                <a:ea typeface="Assistant"/>
                <a:cs typeface="Assistant"/>
                <a:sym typeface="Assistant"/>
              </a:rPr>
              <a:t>מתחיל</a:t>
            </a:r>
            <a:r>
              <a:rPr lang="en-US" sz="1595" b="0" i="0" u="none" strike="noStrike" cap="none" dirty="0">
                <a:solidFill>
                  <a:srgbClr val="1A365D"/>
                </a:solidFill>
                <a:latin typeface="Assistant"/>
                <a:ea typeface="Assistant"/>
                <a:cs typeface="Assistant"/>
                <a:sym typeface="Assistant"/>
              </a:rPr>
              <a:t> </a:t>
            </a:r>
            <a:r>
              <a:rPr lang="en-US" sz="1595" b="0" i="0" u="none" strike="noStrike" cap="none" dirty="0" err="1">
                <a:solidFill>
                  <a:srgbClr val="1A365D"/>
                </a:solidFill>
                <a:latin typeface="Assistant"/>
                <a:ea typeface="Assistant"/>
                <a:cs typeface="Assistant"/>
                <a:sym typeface="Assistant"/>
              </a:rPr>
              <a:t>בחוסן</a:t>
            </a:r>
            <a:r>
              <a:rPr lang="en-US" sz="1595" b="0" i="0" u="none" strike="noStrike" cap="none" dirty="0">
                <a:solidFill>
                  <a:srgbClr val="1A365D"/>
                </a:solidFill>
                <a:latin typeface="Assistant"/>
                <a:ea typeface="Assistant"/>
                <a:cs typeface="Assistant"/>
                <a:sym typeface="Assistant"/>
              </a:rPr>
              <a:t> </a:t>
            </a:r>
            <a:r>
              <a:rPr lang="en-US" sz="1595" b="0" i="0" u="none" strike="noStrike" cap="none" dirty="0" err="1">
                <a:solidFill>
                  <a:srgbClr val="1A365D"/>
                </a:solidFill>
                <a:latin typeface="Assistant"/>
                <a:ea typeface="Assistant"/>
                <a:cs typeface="Assistant"/>
                <a:sym typeface="Assistant"/>
              </a:rPr>
              <a:t>של</a:t>
            </a:r>
            <a:r>
              <a:rPr lang="en-US" sz="1595" b="0" i="0" u="none" strike="noStrike" cap="none" dirty="0">
                <a:solidFill>
                  <a:srgbClr val="1A365D"/>
                </a:solidFill>
                <a:latin typeface="Assistant"/>
                <a:ea typeface="Assistant"/>
                <a:cs typeface="Assistant"/>
                <a:sym typeface="Assistant"/>
              </a:rPr>
              <a:t> </a:t>
            </a:r>
            <a:r>
              <a:rPr lang="en-US" sz="1595" b="0" i="0" u="none" strike="noStrike" cap="none" dirty="0" err="1">
                <a:solidFill>
                  <a:srgbClr val="1A365D"/>
                </a:solidFill>
                <a:latin typeface="Assistant"/>
                <a:ea typeface="Assistant"/>
                <a:cs typeface="Assistant"/>
                <a:sym typeface="Assistant"/>
              </a:rPr>
              <a:t>הצוות</a:t>
            </a:r>
            <a:r>
              <a:rPr lang="en-US" sz="1595" b="0" i="0" u="none" strike="noStrike" cap="none" dirty="0">
                <a:solidFill>
                  <a:srgbClr val="1A365D"/>
                </a:solidFill>
                <a:latin typeface="Assistant"/>
                <a:ea typeface="Assistant"/>
                <a:cs typeface="Assistant"/>
                <a:sym typeface="Assistant"/>
              </a:rPr>
              <a:t>.</a:t>
            </a:r>
            <a:endParaRPr sz="1595" b="0" i="0" u="none" strike="noStrike" cap="none" dirty="0">
              <a:solidFill>
                <a:schemeClr val="dk1"/>
              </a:solidFill>
              <a:latin typeface="Calibri"/>
              <a:ea typeface="Calibri"/>
              <a:cs typeface="Calibri"/>
              <a:sym typeface="Calibri"/>
            </a:endParaRPr>
          </a:p>
        </p:txBody>
      </p:sp>
      <p:pic>
        <p:nvPicPr>
          <p:cNvPr id="239" name="Google Shape;239;p11" descr="preencoded.png"/>
          <p:cNvPicPr preferRelativeResize="0"/>
          <p:nvPr/>
        </p:nvPicPr>
        <p:blipFill rotWithShape="1">
          <a:blip r:embed="rId5">
            <a:alphaModFix/>
          </a:blip>
          <a:srcRect/>
          <a:stretch/>
        </p:blipFill>
        <p:spPr>
          <a:xfrm>
            <a:off x="4957763" y="2172593"/>
            <a:ext cx="185738" cy="185738"/>
          </a:xfrm>
          <a:prstGeom prst="rect">
            <a:avLst/>
          </a:prstGeom>
          <a:noFill/>
          <a:ln>
            <a:noFill/>
          </a:ln>
        </p:spPr>
      </p:pic>
      <p:sp>
        <p:nvSpPr>
          <p:cNvPr id="240" name="Google Shape;240;p11"/>
          <p:cNvSpPr/>
          <p:nvPr/>
        </p:nvSpPr>
        <p:spPr>
          <a:xfrm>
            <a:off x="1294805" y="2125266"/>
            <a:ext cx="3520083" cy="306815"/>
          </a:xfrm>
          <a:prstGeom prst="rect">
            <a:avLst/>
          </a:prstGeom>
          <a:noFill/>
          <a:ln>
            <a:noFill/>
          </a:ln>
        </p:spPr>
        <p:txBody>
          <a:bodyPr spcFirstLastPara="1" wrap="square" lIns="0" tIns="0" rIns="0" bIns="0" anchor="t" anchorCtr="0">
            <a:spAutoFit/>
          </a:bodyPr>
          <a:lstStyle/>
          <a:p>
            <a:pPr marL="0" marR="0" lvl="0" indent="0" algn="r" rtl="1">
              <a:lnSpc>
                <a:spcPct val="125391"/>
              </a:lnSpc>
              <a:spcBef>
                <a:spcPts val="0"/>
              </a:spcBef>
              <a:spcAft>
                <a:spcPts val="0"/>
              </a:spcAft>
              <a:buClr>
                <a:srgbClr val="1A365D"/>
              </a:buClr>
              <a:buSzPts val="1595"/>
              <a:buFont typeface="Assistant"/>
              <a:buNone/>
            </a:pPr>
            <a:r>
              <a:rPr lang="en-US" sz="1595" b="0" i="0" u="none" strike="noStrike" cap="none" dirty="0" err="1">
                <a:solidFill>
                  <a:srgbClr val="1A365D"/>
                </a:solidFill>
                <a:latin typeface="Assistant"/>
                <a:ea typeface="Assistant"/>
                <a:cs typeface="Assistant"/>
                <a:sym typeface="Assistant"/>
              </a:rPr>
              <a:t>מודל</a:t>
            </a:r>
            <a:r>
              <a:rPr lang="en-US" sz="1595" b="0" i="0" u="none" strike="noStrike" cap="none" dirty="0">
                <a:solidFill>
                  <a:srgbClr val="1A365D"/>
                </a:solidFill>
                <a:latin typeface="Assistant"/>
                <a:ea typeface="Assistant"/>
                <a:cs typeface="Assistant"/>
                <a:sym typeface="Assistant"/>
              </a:rPr>
              <a:t> HOPE </a:t>
            </a:r>
            <a:r>
              <a:rPr lang="he-IL" sz="1595" b="0" i="0" u="none" strike="noStrike" cap="none" dirty="0">
                <a:solidFill>
                  <a:srgbClr val="1A365D"/>
                </a:solidFill>
                <a:latin typeface="Assistant"/>
                <a:ea typeface="Assistant"/>
                <a:cs typeface="Assistant"/>
                <a:sym typeface="Assistant"/>
              </a:rPr>
              <a:t> </a:t>
            </a:r>
            <a:r>
              <a:rPr lang="en-US" sz="1595" b="0" i="0" u="none" strike="noStrike" cap="none" dirty="0" err="1">
                <a:solidFill>
                  <a:srgbClr val="1A365D"/>
                </a:solidFill>
                <a:latin typeface="Assistant"/>
                <a:ea typeface="Assistant"/>
                <a:cs typeface="Assistant"/>
                <a:sym typeface="Assistant"/>
              </a:rPr>
              <a:t>הוא</a:t>
            </a:r>
            <a:r>
              <a:rPr lang="en-US" sz="1595" b="0" i="0" u="none" strike="noStrike" cap="none" dirty="0">
                <a:solidFill>
                  <a:srgbClr val="1A365D"/>
                </a:solidFill>
                <a:latin typeface="Assistant"/>
                <a:ea typeface="Assistant"/>
                <a:cs typeface="Assistant"/>
                <a:sym typeface="Assistant"/>
              </a:rPr>
              <a:t> </a:t>
            </a:r>
            <a:r>
              <a:rPr lang="en-US" sz="1595" b="0" i="0" u="none" strike="noStrike" cap="none" dirty="0" err="1">
                <a:solidFill>
                  <a:srgbClr val="1A365D"/>
                </a:solidFill>
                <a:latin typeface="Assistant"/>
                <a:ea typeface="Assistant"/>
                <a:cs typeface="Assistant"/>
                <a:sym typeface="Assistant"/>
              </a:rPr>
              <a:t>המצפן</a:t>
            </a:r>
            <a:r>
              <a:rPr lang="en-US" sz="1595" b="0" i="0" u="none" strike="noStrike" cap="none" dirty="0">
                <a:solidFill>
                  <a:srgbClr val="1A365D"/>
                </a:solidFill>
                <a:latin typeface="Assistant"/>
                <a:ea typeface="Assistant"/>
                <a:cs typeface="Assistant"/>
                <a:sym typeface="Assistant"/>
              </a:rPr>
              <a:t> </a:t>
            </a:r>
            <a:r>
              <a:rPr lang="en-US" sz="1595" b="0" i="0" u="none" strike="noStrike" cap="none" dirty="0" err="1">
                <a:solidFill>
                  <a:srgbClr val="1A365D"/>
                </a:solidFill>
                <a:latin typeface="Assistant"/>
                <a:ea typeface="Assistant"/>
                <a:cs typeface="Assistant"/>
                <a:sym typeface="Assistant"/>
              </a:rPr>
              <a:t>שלנו</a:t>
            </a:r>
            <a:r>
              <a:rPr lang="en-US" sz="1595" b="0" i="0" u="none" strike="noStrike" cap="none" dirty="0">
                <a:solidFill>
                  <a:srgbClr val="1A365D"/>
                </a:solidFill>
                <a:latin typeface="Assistant"/>
                <a:ea typeface="Assistant"/>
                <a:cs typeface="Assistant"/>
                <a:sym typeface="Assistant"/>
              </a:rPr>
              <a:t> </a:t>
            </a:r>
            <a:r>
              <a:rPr lang="en-US" sz="1595" b="0" i="0" u="none" strike="noStrike" cap="none" dirty="0" err="1">
                <a:solidFill>
                  <a:srgbClr val="1A365D"/>
                </a:solidFill>
                <a:latin typeface="Assistant"/>
                <a:ea typeface="Assistant"/>
                <a:cs typeface="Assistant"/>
                <a:sym typeface="Assistant"/>
              </a:rPr>
              <a:t>בדרך</a:t>
            </a:r>
            <a:r>
              <a:rPr lang="en-US" sz="1595" b="0" i="0" u="none" strike="noStrike" cap="none" dirty="0">
                <a:solidFill>
                  <a:srgbClr val="1A365D"/>
                </a:solidFill>
                <a:latin typeface="Assistant"/>
                <a:ea typeface="Assistant"/>
                <a:cs typeface="Assistant"/>
                <a:sym typeface="Assistant"/>
              </a:rPr>
              <a:t> </a:t>
            </a:r>
            <a:r>
              <a:rPr lang="en-US" sz="1595" b="0" i="0" u="none" strike="noStrike" cap="none" dirty="0" err="1">
                <a:solidFill>
                  <a:srgbClr val="1A365D"/>
                </a:solidFill>
                <a:latin typeface="Assistant"/>
                <a:ea typeface="Assistant"/>
                <a:cs typeface="Assistant"/>
                <a:sym typeface="Assistant"/>
              </a:rPr>
              <a:t>החינוכית</a:t>
            </a:r>
            <a:r>
              <a:rPr lang="en-US" sz="1595" b="0" i="0" u="none" strike="noStrike" cap="none" dirty="0">
                <a:solidFill>
                  <a:srgbClr val="1A365D"/>
                </a:solidFill>
                <a:latin typeface="Assistant"/>
                <a:ea typeface="Assistant"/>
                <a:cs typeface="Assistant"/>
                <a:sym typeface="Assistant"/>
              </a:rPr>
              <a:t>.</a:t>
            </a:r>
            <a:endParaRPr sz="1595" b="0" i="0" u="none" strike="noStrike" cap="none" dirty="0">
              <a:solidFill>
                <a:schemeClr val="dk1"/>
              </a:solidFill>
              <a:latin typeface="Calibri"/>
              <a:ea typeface="Calibri"/>
              <a:cs typeface="Calibri"/>
              <a:sym typeface="Calibri"/>
            </a:endParaRPr>
          </a:p>
        </p:txBody>
      </p:sp>
      <p:pic>
        <p:nvPicPr>
          <p:cNvPr id="241" name="Google Shape;241;p11" descr="preencoded.png"/>
          <p:cNvPicPr preferRelativeResize="0"/>
          <p:nvPr/>
        </p:nvPicPr>
        <p:blipFill rotWithShape="1">
          <a:blip r:embed="rId6">
            <a:alphaModFix/>
          </a:blip>
          <a:srcRect/>
          <a:stretch/>
        </p:blipFill>
        <p:spPr>
          <a:xfrm>
            <a:off x="4934545" y="2703016"/>
            <a:ext cx="208955" cy="185738"/>
          </a:xfrm>
          <a:prstGeom prst="rect">
            <a:avLst/>
          </a:prstGeom>
          <a:noFill/>
          <a:ln>
            <a:noFill/>
          </a:ln>
        </p:spPr>
      </p:pic>
      <p:sp>
        <p:nvSpPr>
          <p:cNvPr id="242" name="Google Shape;242;p11"/>
          <p:cNvSpPr/>
          <p:nvPr/>
        </p:nvSpPr>
        <p:spPr>
          <a:xfrm>
            <a:off x="907256" y="2655689"/>
            <a:ext cx="3884414" cy="280392"/>
          </a:xfrm>
          <a:prstGeom prst="rect">
            <a:avLst/>
          </a:prstGeom>
          <a:noFill/>
          <a:ln>
            <a:noFill/>
          </a:ln>
        </p:spPr>
        <p:txBody>
          <a:bodyPr spcFirstLastPara="1" wrap="square" lIns="0" tIns="0" rIns="0" bIns="0" anchor="t" anchorCtr="0">
            <a:spAutoFit/>
          </a:bodyPr>
          <a:lstStyle/>
          <a:p>
            <a:pPr marL="0" marR="0" lvl="0" indent="0" algn="r" rtl="1">
              <a:lnSpc>
                <a:spcPct val="125391"/>
              </a:lnSpc>
              <a:spcBef>
                <a:spcPts val="0"/>
              </a:spcBef>
              <a:spcAft>
                <a:spcPts val="0"/>
              </a:spcAft>
              <a:buClr>
                <a:srgbClr val="1A365D"/>
              </a:buClr>
              <a:buSzPts val="1595"/>
              <a:buFont typeface="Assistant"/>
              <a:buNone/>
            </a:pPr>
            <a:r>
              <a:rPr lang="en-US" sz="1595" b="0" i="0" u="none" strike="noStrike" cap="none">
                <a:solidFill>
                  <a:srgbClr val="1A365D"/>
                </a:solidFill>
                <a:latin typeface="Assistant"/>
                <a:ea typeface="Assistant"/>
                <a:cs typeface="Assistant"/>
                <a:sym typeface="Assistant"/>
              </a:rPr>
              <a:t>חמ"ד - בית חינוך כמשפחה, בונים יחד עתיד בטוח.</a:t>
            </a:r>
            <a:endParaRPr sz="1595" b="0" i="0" u="none" strike="noStrike" cap="none">
              <a:solidFill>
                <a:schemeClr val="dk1"/>
              </a:solidFill>
              <a:latin typeface="Calibri"/>
              <a:ea typeface="Calibri"/>
              <a:cs typeface="Calibri"/>
              <a:sym typeface="Calibri"/>
            </a:endParaRPr>
          </a:p>
        </p:txBody>
      </p:sp>
      <p:sp>
        <p:nvSpPr>
          <p:cNvPr id="243" name="Google Shape;243;p11"/>
          <p:cNvSpPr/>
          <p:nvPr/>
        </p:nvSpPr>
        <p:spPr>
          <a:xfrm>
            <a:off x="785813" y="3293268"/>
            <a:ext cx="4572000" cy="697619"/>
          </a:xfrm>
          <a:prstGeom prst="rect">
            <a:avLst/>
          </a:prstGeom>
          <a:noFill/>
          <a:ln>
            <a:noFill/>
          </a:ln>
        </p:spPr>
        <p:txBody>
          <a:bodyPr spcFirstLastPara="1" wrap="square" lIns="0" tIns="340225" rIns="0" bIns="0" anchor="t" anchorCtr="0">
            <a:spAutoFit/>
          </a:bodyPr>
          <a:lstStyle/>
          <a:p>
            <a:pPr marL="0" marR="0" lvl="0" indent="0" algn="ctr" rtl="0">
              <a:lnSpc>
                <a:spcPct val="134976"/>
              </a:lnSpc>
              <a:spcBef>
                <a:spcPts val="0"/>
              </a:spcBef>
              <a:spcAft>
                <a:spcPts val="0"/>
              </a:spcAft>
              <a:buClr>
                <a:srgbClr val="1A365D"/>
              </a:buClr>
              <a:buSzPts val="1704"/>
              <a:buFont typeface="Assistant"/>
              <a:buNone/>
            </a:pPr>
            <a:r>
              <a:rPr lang="en-US" sz="1704" b="1" i="0" u="none" strike="noStrike" cap="none" dirty="0">
                <a:solidFill>
                  <a:srgbClr val="1A365D"/>
                </a:solidFill>
                <a:latin typeface="Assistant"/>
                <a:ea typeface="Assistant"/>
                <a:cs typeface="Assistant"/>
                <a:sym typeface="Assistant"/>
              </a:rPr>
              <a:t>“ </a:t>
            </a:r>
            <a:r>
              <a:rPr lang="en-US" sz="1704" b="1" i="0" u="none" strike="noStrike" cap="none" dirty="0" err="1">
                <a:solidFill>
                  <a:srgbClr val="1A365D"/>
                </a:solidFill>
                <a:latin typeface="Assistant"/>
                <a:ea typeface="Assistant"/>
                <a:cs typeface="Assistant"/>
                <a:sym typeface="Assistant"/>
              </a:rPr>
              <a:t>כי</a:t>
            </a:r>
            <a:r>
              <a:rPr lang="en-US" sz="1704" b="1" i="0" u="none" strike="noStrike" cap="none" dirty="0">
                <a:solidFill>
                  <a:srgbClr val="1A365D"/>
                </a:solidFill>
                <a:latin typeface="Assistant"/>
                <a:ea typeface="Assistant"/>
                <a:cs typeface="Assistant"/>
                <a:sym typeface="Assistant"/>
              </a:rPr>
              <a:t> </a:t>
            </a:r>
            <a:r>
              <a:rPr lang="en-US" sz="1704" b="1" i="0" u="none" strike="noStrike" cap="none" dirty="0" err="1">
                <a:solidFill>
                  <a:srgbClr val="1A365D"/>
                </a:solidFill>
                <a:latin typeface="Assistant"/>
                <a:ea typeface="Assistant"/>
                <a:cs typeface="Assistant"/>
                <a:sym typeface="Assistant"/>
              </a:rPr>
              <a:t>עמך</a:t>
            </a:r>
            <a:r>
              <a:rPr lang="en-US" sz="1704" b="1" i="0" u="none" strike="noStrike" cap="none" dirty="0">
                <a:solidFill>
                  <a:srgbClr val="1A365D"/>
                </a:solidFill>
                <a:latin typeface="Assistant"/>
                <a:ea typeface="Assistant"/>
                <a:cs typeface="Assistant"/>
                <a:sym typeface="Assistant"/>
              </a:rPr>
              <a:t> </a:t>
            </a:r>
            <a:r>
              <a:rPr lang="en-US" sz="1704" b="1" i="0" u="none" strike="noStrike" cap="none" dirty="0" err="1">
                <a:solidFill>
                  <a:srgbClr val="1A365D"/>
                </a:solidFill>
                <a:latin typeface="Assistant"/>
                <a:ea typeface="Assistant"/>
                <a:cs typeface="Assistant"/>
                <a:sym typeface="Assistant"/>
              </a:rPr>
              <a:t>מקור</a:t>
            </a:r>
            <a:r>
              <a:rPr lang="en-US" sz="1704" b="1" i="0" u="none" strike="noStrike" cap="none" dirty="0">
                <a:solidFill>
                  <a:srgbClr val="1A365D"/>
                </a:solidFill>
                <a:latin typeface="Assistant"/>
                <a:ea typeface="Assistant"/>
                <a:cs typeface="Assistant"/>
                <a:sym typeface="Assistant"/>
              </a:rPr>
              <a:t> </a:t>
            </a:r>
            <a:r>
              <a:rPr lang="en-US" sz="1704" b="1" i="0" u="none" strike="noStrike" cap="none" dirty="0" err="1">
                <a:solidFill>
                  <a:srgbClr val="1A365D"/>
                </a:solidFill>
                <a:latin typeface="Assistant"/>
                <a:ea typeface="Assistant"/>
                <a:cs typeface="Assistant"/>
                <a:sym typeface="Assistant"/>
              </a:rPr>
              <a:t>חיים</a:t>
            </a:r>
            <a:r>
              <a:rPr lang="en-US" sz="1704" b="1" i="0" u="none" strike="noStrike" cap="none" dirty="0">
                <a:solidFill>
                  <a:srgbClr val="1A365D"/>
                </a:solidFill>
                <a:latin typeface="Assistant"/>
                <a:ea typeface="Assistant"/>
                <a:cs typeface="Assistant"/>
                <a:sym typeface="Assistant"/>
              </a:rPr>
              <a:t>, </a:t>
            </a:r>
            <a:r>
              <a:rPr lang="en-US" sz="1704" b="1" i="0" u="none" strike="noStrike" cap="none" dirty="0" err="1">
                <a:solidFill>
                  <a:srgbClr val="1A365D"/>
                </a:solidFill>
                <a:latin typeface="Assistant"/>
                <a:ea typeface="Assistant"/>
                <a:cs typeface="Assistant"/>
                <a:sym typeface="Assistant"/>
              </a:rPr>
              <a:t>באורך</a:t>
            </a:r>
            <a:r>
              <a:rPr lang="en-US" sz="1704" b="1" i="0" u="none" strike="noStrike" cap="none" dirty="0">
                <a:solidFill>
                  <a:srgbClr val="1A365D"/>
                </a:solidFill>
                <a:latin typeface="Assistant"/>
                <a:ea typeface="Assistant"/>
                <a:cs typeface="Assistant"/>
                <a:sym typeface="Assistant"/>
              </a:rPr>
              <a:t> </a:t>
            </a:r>
            <a:r>
              <a:rPr lang="en-US" sz="1704" b="1" i="0" u="none" strike="noStrike" cap="none" dirty="0" err="1">
                <a:solidFill>
                  <a:srgbClr val="1A365D"/>
                </a:solidFill>
                <a:latin typeface="Assistant"/>
                <a:ea typeface="Assistant"/>
                <a:cs typeface="Assistant"/>
                <a:sym typeface="Assistant"/>
              </a:rPr>
              <a:t>נראה</a:t>
            </a:r>
            <a:r>
              <a:rPr lang="en-US" sz="1704" b="1" i="0" u="none" strike="noStrike" cap="none" dirty="0">
                <a:solidFill>
                  <a:srgbClr val="1A365D"/>
                </a:solidFill>
                <a:latin typeface="Assistant"/>
                <a:ea typeface="Assistant"/>
                <a:cs typeface="Assistant"/>
                <a:sym typeface="Assistant"/>
              </a:rPr>
              <a:t> </a:t>
            </a:r>
            <a:r>
              <a:rPr lang="en-US" sz="1704" b="1" i="0" u="none" strike="noStrike" cap="none" dirty="0" err="1">
                <a:solidFill>
                  <a:srgbClr val="1A365D"/>
                </a:solidFill>
                <a:latin typeface="Assistant"/>
                <a:ea typeface="Assistant"/>
                <a:cs typeface="Assistant"/>
                <a:sym typeface="Assistant"/>
              </a:rPr>
              <a:t>אור</a:t>
            </a:r>
            <a:r>
              <a:rPr lang="en-US" sz="1704" b="1" i="0" u="none" strike="noStrike" cap="none" dirty="0">
                <a:solidFill>
                  <a:srgbClr val="1A365D"/>
                </a:solidFill>
                <a:latin typeface="Assistant"/>
                <a:ea typeface="Assistant"/>
                <a:cs typeface="Assistant"/>
                <a:sym typeface="Assistant"/>
              </a:rPr>
              <a:t>"</a:t>
            </a:r>
            <a:endParaRPr sz="1704" b="0" i="0" u="none" strike="noStrike" cap="none" dirty="0">
              <a:solidFill>
                <a:schemeClr val="dk1"/>
              </a:solidFill>
              <a:latin typeface="Calibri"/>
              <a:ea typeface="Calibri"/>
              <a:cs typeface="Calibri"/>
              <a:sym typeface="Calibri"/>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48"/>
        <p:cNvGrpSpPr/>
        <p:nvPr/>
      </p:nvGrpSpPr>
      <p:grpSpPr>
        <a:xfrm>
          <a:off x="0" y="0"/>
          <a:ext cx="0" cy="0"/>
          <a:chOff x="0" y="0"/>
          <a:chExt cx="0" cy="0"/>
        </a:xfrm>
      </p:grpSpPr>
      <p:sp>
        <p:nvSpPr>
          <p:cNvPr id="251" name="Google Shape;251;p12"/>
          <p:cNvSpPr/>
          <p:nvPr/>
        </p:nvSpPr>
        <p:spPr>
          <a:xfrm>
            <a:off x="512357" y="952798"/>
            <a:ext cx="4940993" cy="2308324"/>
          </a:xfrm>
          <a:prstGeom prst="rect">
            <a:avLst/>
          </a:prstGeom>
          <a:noFill/>
          <a:ln>
            <a:noFill/>
          </a:ln>
        </p:spPr>
        <p:txBody>
          <a:bodyPr spcFirstLastPara="1" wrap="square" lIns="0" tIns="0" rIns="0" bIns="0" anchor="t" anchorCtr="0">
            <a:spAutoFit/>
          </a:bodyPr>
          <a:lstStyle/>
          <a:p>
            <a:pPr marL="0" marR="0" lvl="0" indent="0" algn="ctr" rtl="0">
              <a:lnSpc>
                <a:spcPct val="124740"/>
              </a:lnSpc>
              <a:spcBef>
                <a:spcPts val="0"/>
              </a:spcBef>
              <a:spcAft>
                <a:spcPts val="0"/>
              </a:spcAft>
              <a:buClr>
                <a:srgbClr val="2B6CB0"/>
              </a:buClr>
              <a:buSzPts val="1924"/>
              <a:buFont typeface="Assistant"/>
              <a:buNone/>
            </a:pPr>
            <a:r>
              <a:rPr lang="he-IL" sz="2400" b="1" dirty="0">
                <a:solidFill>
                  <a:srgbClr val="2B6CB0"/>
                </a:solidFill>
                <a:latin typeface="Assistant"/>
                <a:ea typeface="Calibri"/>
                <a:cs typeface="Assistant"/>
                <a:sym typeface="Assistant"/>
              </a:rPr>
              <a:t>מחשבה, תובנה ,הרגשה או שאלה </a:t>
            </a:r>
          </a:p>
          <a:p>
            <a:pPr marL="0" marR="0" lvl="0" indent="0" algn="ctr" rtl="0">
              <a:lnSpc>
                <a:spcPct val="124740"/>
              </a:lnSpc>
              <a:spcBef>
                <a:spcPts val="0"/>
              </a:spcBef>
              <a:spcAft>
                <a:spcPts val="0"/>
              </a:spcAft>
              <a:buClr>
                <a:srgbClr val="2B6CB0"/>
              </a:buClr>
              <a:buSzPts val="1924"/>
              <a:buFont typeface="Assistant"/>
              <a:buNone/>
            </a:pPr>
            <a:r>
              <a:rPr lang="he-IL" sz="2400" b="1" dirty="0">
                <a:solidFill>
                  <a:srgbClr val="2B6CB0"/>
                </a:solidFill>
                <a:latin typeface="Assistant"/>
                <a:ea typeface="Calibri"/>
                <a:cs typeface="Assistant"/>
                <a:sym typeface="Assistant"/>
              </a:rPr>
              <a:t>שאיתה אני יוצא מהמפגש..</a:t>
            </a:r>
          </a:p>
          <a:p>
            <a:pPr marL="0" marR="0" lvl="0" indent="0" algn="ctr" rtl="0">
              <a:lnSpc>
                <a:spcPct val="124740"/>
              </a:lnSpc>
              <a:spcBef>
                <a:spcPts val="0"/>
              </a:spcBef>
              <a:spcAft>
                <a:spcPts val="0"/>
              </a:spcAft>
              <a:buClr>
                <a:srgbClr val="2B6CB0"/>
              </a:buClr>
              <a:buSzPts val="1924"/>
              <a:buFont typeface="Assistant"/>
              <a:buNone/>
            </a:pPr>
            <a:endParaRPr lang="he-IL" sz="2400" b="1" i="0" u="none" strike="noStrike" cap="none" dirty="0">
              <a:solidFill>
                <a:srgbClr val="2B6CB0"/>
              </a:solidFill>
              <a:latin typeface="Assistant"/>
              <a:ea typeface="Calibri"/>
              <a:cs typeface="Assistant"/>
              <a:sym typeface="Assistant"/>
            </a:endParaRPr>
          </a:p>
          <a:p>
            <a:pPr marL="0" marR="0" lvl="0" indent="0" algn="ctr" rtl="0">
              <a:lnSpc>
                <a:spcPct val="124740"/>
              </a:lnSpc>
              <a:spcBef>
                <a:spcPts val="0"/>
              </a:spcBef>
              <a:spcAft>
                <a:spcPts val="0"/>
              </a:spcAft>
              <a:buClr>
                <a:srgbClr val="2B6CB0"/>
              </a:buClr>
              <a:buSzPts val="1924"/>
              <a:buFont typeface="Assistant"/>
              <a:buNone/>
            </a:pPr>
            <a:r>
              <a:rPr lang="he-IL" sz="2400" b="1" dirty="0">
                <a:solidFill>
                  <a:srgbClr val="2B6CB0"/>
                </a:solidFill>
                <a:latin typeface="Assistant"/>
                <a:ea typeface="Calibri"/>
                <a:cs typeface="Assistant"/>
                <a:sym typeface="Assistant"/>
              </a:rPr>
              <a:t>מה מתוך הדברים שהיו במפגש ארצה לקחת איתי וליישם בכיתה?</a:t>
            </a:r>
            <a:endParaRPr sz="2400" b="1" i="0" u="none" strike="noStrike" cap="none" dirty="0">
              <a:solidFill>
                <a:schemeClr val="dk1"/>
              </a:solidFill>
              <a:latin typeface="Calibri"/>
              <a:ea typeface="Calibri"/>
              <a:cs typeface="Calibri"/>
              <a:sym typeface="Calibri"/>
            </a:endParaRPr>
          </a:p>
        </p:txBody>
      </p:sp>
      <p:pic>
        <p:nvPicPr>
          <p:cNvPr id="2" name="Google Shape;235;p11" descr="preencoded.png">
            <a:extLst>
              <a:ext uri="{FF2B5EF4-FFF2-40B4-BE49-F238E27FC236}">
                <a16:creationId xmlns:a16="http://schemas.microsoft.com/office/drawing/2014/main" id="{84F5969A-5761-B6F9-A5CC-67D295E78E9A}"/>
              </a:ext>
            </a:extLst>
          </p:cNvPr>
          <p:cNvPicPr preferRelativeResize="0"/>
          <p:nvPr/>
        </p:nvPicPr>
        <p:blipFill rotWithShape="1">
          <a:blip r:embed="rId3">
            <a:alphaModFix/>
          </a:blip>
          <a:srcRect/>
          <a:stretch/>
        </p:blipFill>
        <p:spPr>
          <a:xfrm>
            <a:off x="5906690" y="785812"/>
            <a:ext cx="3000375" cy="3571875"/>
          </a:xfrm>
          <a:prstGeom prst="rect">
            <a:avLst/>
          </a:prstGeom>
          <a:noFill/>
          <a:ln>
            <a:noFill/>
          </a:ln>
        </p:spPr>
      </p:pic>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3104</TotalTime>
  <Words>1038</Words>
  <Application>Microsoft Office PowerPoint</Application>
  <PresentationFormat>‫הצגה על המסך (16:9)</PresentationFormat>
  <Paragraphs>93</Paragraphs>
  <Slides>13</Slides>
  <Notes>12</Notes>
  <HiddenSlides>0</HiddenSlides>
  <MMClips>0</MMClips>
  <ScaleCrop>false</ScaleCrop>
  <HeadingPairs>
    <vt:vector size="6" baseType="variant">
      <vt:variant>
        <vt:lpstr>גופנים בשימוש</vt:lpstr>
      </vt:variant>
      <vt:variant>
        <vt:i4>3</vt:i4>
      </vt:variant>
      <vt:variant>
        <vt:lpstr>ערכת נושא</vt:lpstr>
      </vt:variant>
      <vt:variant>
        <vt:i4>2</vt:i4>
      </vt:variant>
      <vt:variant>
        <vt:lpstr>כותרות שקופיות</vt:lpstr>
      </vt:variant>
      <vt:variant>
        <vt:i4>13</vt:i4>
      </vt:variant>
    </vt:vector>
  </HeadingPairs>
  <TitlesOfParts>
    <vt:vector size="18" baseType="lpstr">
      <vt:lpstr>Arial</vt:lpstr>
      <vt:lpstr>Assistant</vt:lpstr>
      <vt:lpstr>Calibri</vt:lpstr>
      <vt:lpstr>Office Theme</vt:lpstr>
      <vt:lpstr>1_Office Theme</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מצגת של PowerPoint‏</dc:title>
  <dc:creator>PptxGenJS</dc:creator>
  <cp:lastModifiedBy>צביה שיף</cp:lastModifiedBy>
  <cp:revision>6</cp:revision>
  <dcterms:created xsi:type="dcterms:W3CDTF">2026-03-29T16:51:13Z</dcterms:created>
  <dcterms:modified xsi:type="dcterms:W3CDTF">2026-05-10T12:24:30Z</dcterms:modified>
</cp:coreProperties>
</file>